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 id="2147483672" r:id="rId3"/>
  </p:sldMasterIdLst>
  <p:notesMasterIdLst>
    <p:notesMasterId r:id="rId3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9144000" cy="5143500" type="screen16x9"/>
  <p:notesSz cx="6858000" cy="931386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179034-6E1B-4874-B640-317FED32F570}">
  <a:tblStyle styleId="{58179034-6E1B-4874-B640-317FED32F570}"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28B2092F-5378-40EF-BE86-5E59A07B1AF2}"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8"/>
    <p:restoredTop sz="94638"/>
  </p:normalViewPr>
  <p:slideViewPr>
    <p:cSldViewPr snapToGrid="0">
      <p:cViewPr varScale="1">
        <p:scale>
          <a:sx n="65" d="100"/>
          <a:sy n="65" d="100"/>
        </p:scale>
        <p:origin x="216" y="16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693"/>
          </a:xfrm>
          <a:prstGeom prst="rect">
            <a:avLst/>
          </a:prstGeom>
          <a:noFill/>
          <a:ln>
            <a:noFill/>
          </a:ln>
        </p:spPr>
        <p:txBody>
          <a:bodyPr spcFirstLastPara="1" wrap="square" lIns="91325" tIns="45650" rIns="91325" bIns="4565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65693"/>
          </a:xfrm>
          <a:prstGeom prst="rect">
            <a:avLst/>
          </a:prstGeom>
          <a:noFill/>
          <a:ln>
            <a:noFill/>
          </a:ln>
        </p:spPr>
        <p:txBody>
          <a:bodyPr spcFirstLastPara="1" wrap="square" lIns="91325" tIns="45650" rIns="91325" bIns="4565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24085"/>
            <a:ext cx="5486400" cy="4191238"/>
          </a:xfrm>
          <a:prstGeom prst="rect">
            <a:avLst/>
          </a:prstGeom>
          <a:noFill/>
          <a:ln>
            <a:noFill/>
          </a:ln>
        </p:spPr>
        <p:txBody>
          <a:bodyPr spcFirstLastPara="1" wrap="square" lIns="91325" tIns="45650" rIns="91325" bIns="45650"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6554"/>
            <a:ext cx="2971800" cy="465693"/>
          </a:xfrm>
          <a:prstGeom prst="rect">
            <a:avLst/>
          </a:prstGeom>
          <a:noFill/>
          <a:ln>
            <a:noFill/>
          </a:ln>
        </p:spPr>
        <p:txBody>
          <a:bodyPr spcFirstLastPara="1" wrap="square" lIns="91325" tIns="45650" rIns="91325" bIns="4565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846554"/>
            <a:ext cx="2971800" cy="465693"/>
          </a:xfrm>
          <a:prstGeom prst="rect">
            <a:avLst/>
          </a:prstGeom>
          <a:noFill/>
          <a:ln>
            <a:noFill/>
          </a:ln>
        </p:spPr>
        <p:txBody>
          <a:bodyPr spcFirstLastPara="1" wrap="square" lIns="91325" tIns="45650" rIns="91325" bIns="456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45541dcde8_0_62:notes"/>
          <p:cNvSpPr txBox="1">
            <a:spLocks noGrp="1"/>
          </p:cNvSpPr>
          <p:nvPr>
            <p:ph type="body" idx="1"/>
          </p:nvPr>
        </p:nvSpPr>
        <p:spPr>
          <a:xfrm>
            <a:off x="913805" y="4424386"/>
            <a:ext cx="5030400" cy="4190400"/>
          </a:xfrm>
          <a:prstGeom prst="rect">
            <a:avLst/>
          </a:prstGeom>
          <a:noFill/>
          <a:ln>
            <a:noFill/>
          </a:ln>
        </p:spPr>
        <p:txBody>
          <a:bodyPr spcFirstLastPara="1" wrap="square" lIns="86700" tIns="86700" rIns="86700" bIns="86700" anchor="t" anchorCtr="0">
            <a:noAutofit/>
          </a:bodyPr>
          <a:lstStyle/>
          <a:p>
            <a:pPr marL="0" lvl="0" indent="0" algn="l" rtl="0">
              <a:lnSpc>
                <a:spcPct val="100000"/>
              </a:lnSpc>
              <a:spcBef>
                <a:spcPts val="360"/>
              </a:spcBef>
              <a:spcAft>
                <a:spcPts val="0"/>
              </a:spcAft>
              <a:buSzPts val="1400"/>
              <a:buNone/>
            </a:pPr>
            <a:endParaRPr/>
          </a:p>
        </p:txBody>
      </p:sp>
      <p:sp>
        <p:nvSpPr>
          <p:cNvPr id="113" name="Google Shape;113;g245541dcde8_0_62:notes"/>
          <p:cNvSpPr>
            <a:spLocks noGrp="1" noRot="1" noChangeAspect="1"/>
          </p:cNvSpPr>
          <p:nvPr>
            <p:ph type="sldImg" idx="2"/>
          </p:nvPr>
        </p:nvSpPr>
        <p:spPr>
          <a:xfrm>
            <a:off x="428625" y="699155"/>
            <a:ext cx="6000900" cy="34926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4548c7d461_0_12: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24548c7d461_0_12: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06" name="Google Shape;206;g24548c7d461_0_12: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45541dcde8_0_144: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245541dcde8_0_144: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14" name="Google Shape;214;g245541dcde8_0_144: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b8210f66a3_0_130: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2b8210f66a3_0_130: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23" name="Google Shape;223;g2b8210f66a3_0_130: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245541dcde8_0_152: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245541dcde8_0_152: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32" name="Google Shape;232;g245541dcde8_0_152: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c040ce9f8f_0_714: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39" name="Google Shape;239;g1c040ce9f8f_0_714: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0"/>
              </a:spcBef>
              <a:spcAft>
                <a:spcPts val="0"/>
              </a:spcAft>
              <a:buSzPts val="1400"/>
              <a:buNone/>
            </a:pPr>
            <a:r>
              <a:rPr lang="en-US" b="1"/>
              <a:t>Session Title</a:t>
            </a:r>
            <a:r>
              <a:rPr lang="en-US"/>
              <a:t>: Project Based Learning (PBL) for Equity in CS classes</a:t>
            </a:r>
            <a:endParaRPr/>
          </a:p>
          <a:p>
            <a:pPr marL="0" lvl="0" indent="0" algn="l" rtl="0">
              <a:lnSpc>
                <a:spcPct val="100000"/>
              </a:lnSpc>
              <a:spcBef>
                <a:spcPts val="360"/>
              </a:spcBef>
              <a:spcAft>
                <a:spcPts val="0"/>
              </a:spcAft>
              <a:buSzPts val="1400"/>
              <a:buNone/>
            </a:pPr>
            <a:r>
              <a:rPr lang="en-US" b="1"/>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240" name="Google Shape;240;g1c040ce9f8f_0_714: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45541dcde8_0_162: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245541dcde8_0_162: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47" name="Google Shape;247;g245541dcde8_0_162: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24548c7d461_0_87: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24548c7d461_0_87: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55" name="Google Shape;255;g24548c7d461_0_87: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1ef1a69d084_0_0: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61" name="Google Shape;261;g1ef1a69d084_0_0: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r>
              <a:rPr lang="en-US"/>
              <a:t>NOTES: 1 and 2 are redundant</a:t>
            </a:r>
            <a:endParaRPr/>
          </a:p>
          <a:p>
            <a:pPr marL="0" lvl="0" indent="0" algn="l" rtl="0">
              <a:lnSpc>
                <a:spcPct val="100000"/>
              </a:lnSpc>
              <a:spcBef>
                <a:spcPts val="360"/>
              </a:spcBef>
              <a:spcAft>
                <a:spcPts val="0"/>
              </a:spcAft>
              <a:buSzPts val="1400"/>
              <a:buNone/>
            </a:pPr>
            <a:r>
              <a:rPr lang="en-US"/>
              <a:t>what is 3 about?</a:t>
            </a:r>
            <a:endParaRPr/>
          </a:p>
        </p:txBody>
      </p:sp>
      <p:sp>
        <p:nvSpPr>
          <p:cNvPr id="262" name="Google Shape;262;g1ef1a69d084_0_0: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2b8210f66a3_0_147: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9" name="Google Shape;269;g2b8210f66a3_0_147: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70" name="Google Shape;270;g2b8210f66a3_0_147: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24548c7d461_0_93: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24548c7d461_0_93: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77" name="Google Shape;277;g24548c7d461_0_93: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7" name="Google Shape;137;p1:notes"/>
          <p:cNvSpPr txBox="1">
            <a:spLocks noGrp="1"/>
          </p:cNvSpPr>
          <p:nvPr>
            <p:ph type="body" idx="1"/>
          </p:nvPr>
        </p:nvSpPr>
        <p:spPr>
          <a:xfrm>
            <a:off x="685800" y="4424085"/>
            <a:ext cx="5486400" cy="4191238"/>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endParaRPr/>
          </a:p>
        </p:txBody>
      </p:sp>
      <p:sp>
        <p:nvSpPr>
          <p:cNvPr id="138" name="Google Shape;138;p1:notes"/>
          <p:cNvSpPr txBox="1">
            <a:spLocks noGrp="1"/>
          </p:cNvSpPr>
          <p:nvPr>
            <p:ph type="sldNum" idx="12"/>
          </p:nvPr>
        </p:nvSpPr>
        <p:spPr>
          <a:xfrm>
            <a:off x="3884613" y="8846554"/>
            <a:ext cx="2971800" cy="465693"/>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24548c7d461_0_109: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4" name="Google Shape;284;g24548c7d461_0_109: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85" name="Google Shape;285;g24548c7d461_0_109: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2b8210f66a3_0_161: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2b8210f66a3_0_161: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294" name="Google Shape;294;g2b8210f66a3_0_161: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1ef1a69d084_0_8: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0" name="Google Shape;300;g1ef1a69d084_0_8: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r>
              <a:rPr lang="en-US"/>
              <a:t>NOTES: 1 and 2 are redundant</a:t>
            </a:r>
            <a:endParaRPr/>
          </a:p>
          <a:p>
            <a:pPr marL="0" lvl="0" indent="0" algn="l" rtl="0">
              <a:lnSpc>
                <a:spcPct val="100000"/>
              </a:lnSpc>
              <a:spcBef>
                <a:spcPts val="360"/>
              </a:spcBef>
              <a:spcAft>
                <a:spcPts val="0"/>
              </a:spcAft>
              <a:buSzPts val="1400"/>
              <a:buNone/>
            </a:pPr>
            <a:r>
              <a:rPr lang="en-US"/>
              <a:t>what is 3 about?</a:t>
            </a:r>
            <a:endParaRPr/>
          </a:p>
        </p:txBody>
      </p:sp>
      <p:sp>
        <p:nvSpPr>
          <p:cNvPr id="301" name="Google Shape;301;g1ef1a69d084_0_8: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24548c7d461_0_117: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24548c7d461_0_117: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312" name="Google Shape;312;g24548c7d461_0_117: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24548c7d461_0_124: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24548c7d461_0_124: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322" name="Google Shape;322;g24548c7d461_0_124: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24548c7d461_0_131: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24548c7d461_0_131: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330" name="Google Shape;330;g24548c7d461_0_131: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g2b8210f66a3_0_167: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6" name="Google Shape;346;g2b8210f66a3_0_167: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347" name="Google Shape;347;g2b8210f66a3_0_167: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44:notes"/>
          <p:cNvSpPr txBox="1">
            <a:spLocks noGrp="1"/>
          </p:cNvSpPr>
          <p:nvPr>
            <p:ph type="body" idx="1"/>
          </p:nvPr>
        </p:nvSpPr>
        <p:spPr>
          <a:xfrm>
            <a:off x="913805" y="4424386"/>
            <a:ext cx="5030400" cy="4190400"/>
          </a:xfrm>
          <a:prstGeom prst="rect">
            <a:avLst/>
          </a:prstGeom>
          <a:noFill/>
          <a:ln>
            <a:noFill/>
          </a:ln>
        </p:spPr>
        <p:txBody>
          <a:bodyPr spcFirstLastPara="1" wrap="square" lIns="86700" tIns="86700" rIns="86700" bIns="86700" anchor="t" anchorCtr="0">
            <a:noAutofit/>
          </a:bodyPr>
          <a:lstStyle/>
          <a:p>
            <a:pPr marL="0" lvl="0" indent="0" algn="l" rtl="0">
              <a:lnSpc>
                <a:spcPct val="100000"/>
              </a:lnSpc>
              <a:spcBef>
                <a:spcPts val="360"/>
              </a:spcBef>
              <a:spcAft>
                <a:spcPts val="0"/>
              </a:spcAft>
              <a:buSzPts val="1400"/>
              <a:buNone/>
            </a:pPr>
            <a:endParaRPr/>
          </a:p>
        </p:txBody>
      </p:sp>
      <p:sp>
        <p:nvSpPr>
          <p:cNvPr id="353" name="Google Shape;353;p44:notes"/>
          <p:cNvSpPr>
            <a:spLocks noGrp="1" noRot="1" noChangeAspect="1"/>
          </p:cNvSpPr>
          <p:nvPr>
            <p:ph type="sldImg" idx="2"/>
          </p:nvPr>
        </p:nvSpPr>
        <p:spPr>
          <a:xfrm>
            <a:off x="428625" y="699155"/>
            <a:ext cx="6000900" cy="34926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2692e60b9de_9_0: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2692e60b9de_9_0: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375" name="Google Shape;375;g2692e60b9de_9_0: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1c040ce9f8f_0_421: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3" name="Google Shape;383;g1c040ce9f8f_0_421: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endParaRPr/>
          </a:p>
        </p:txBody>
      </p:sp>
      <p:sp>
        <p:nvSpPr>
          <p:cNvPr id="384" name="Google Shape;384;g1c040ce9f8f_0_421: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4548c7d461_0_175: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4548c7d461_0_175: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149" name="Google Shape;149;g24548c7d461_0_175: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b8210f66a3_0_1:notes"/>
          <p:cNvSpPr>
            <a:spLocks noGrp="1" noRot="1" noChangeAspect="1"/>
          </p:cNvSpPr>
          <p:nvPr>
            <p:ph type="sldImg" idx="2"/>
          </p:nvPr>
        </p:nvSpPr>
        <p:spPr>
          <a:xfrm>
            <a:off x="381000" y="698539"/>
            <a:ext cx="6096000" cy="34926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2b8210f66a3_0_1:notes"/>
          <p:cNvSpPr txBox="1">
            <a:spLocks noGrp="1"/>
          </p:cNvSpPr>
          <p:nvPr>
            <p:ph type="body" idx="1"/>
          </p:nvPr>
        </p:nvSpPr>
        <p:spPr>
          <a:xfrm>
            <a:off x="685800" y="4424079"/>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157" name="Google Shape;157;g2b8210f66a3_0_1:notes"/>
          <p:cNvSpPr txBox="1">
            <a:spLocks noGrp="1"/>
          </p:cNvSpPr>
          <p:nvPr>
            <p:ph type="sldNum" idx="12"/>
          </p:nvPr>
        </p:nvSpPr>
        <p:spPr>
          <a:xfrm>
            <a:off x="3884612" y="8846540"/>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None/>
            </a:pPr>
            <a:fld id="{00000000-1234-1234-1234-123412341234}" type="slidenum">
              <a:rPr lang="en-US"/>
              <a:t>4</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2b8210f66a3_0_122: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2b8210f66a3_0_122: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164" name="Google Shape;164;g2b8210f66a3_0_122: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c040ce9f8f_0_684: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1" name="Google Shape;171;g1c040ce9f8f_0_684: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0"/>
              </a:spcBef>
              <a:spcAft>
                <a:spcPts val="0"/>
              </a:spcAft>
              <a:buSzPts val="1400"/>
              <a:buNone/>
            </a:pPr>
            <a:r>
              <a:rPr lang="en-US" b="1"/>
              <a:t>Session Title</a:t>
            </a:r>
            <a:r>
              <a:rPr lang="en-US"/>
              <a:t>: Project Based Learning (PBL) for Equity in CS classes</a:t>
            </a:r>
            <a:endParaRPr/>
          </a:p>
          <a:p>
            <a:pPr marL="0" lvl="0" indent="0" algn="l" rtl="0">
              <a:lnSpc>
                <a:spcPct val="100000"/>
              </a:lnSpc>
              <a:spcBef>
                <a:spcPts val="360"/>
              </a:spcBef>
              <a:spcAft>
                <a:spcPts val="0"/>
              </a:spcAft>
              <a:buSzPts val="1400"/>
              <a:buNone/>
            </a:pPr>
            <a:r>
              <a:rPr lang="en-US" b="1"/>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172" name="Google Shape;172;g1c040ce9f8f_0_684: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c040ce9f8f_0_344: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78" name="Google Shape;178;g1c040ce9f8f_0_344: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endParaRPr/>
          </a:p>
        </p:txBody>
      </p:sp>
      <p:sp>
        <p:nvSpPr>
          <p:cNvPr id="179" name="Google Shape;179;g1c040ce9f8f_0_344: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24548c7d461_0_1:notes"/>
          <p:cNvSpPr>
            <a:spLocks noGrp="1" noRot="1" noChangeAspect="1"/>
          </p:cNvSpPr>
          <p:nvPr>
            <p:ph type="sldImg" idx="2"/>
          </p:nvPr>
        </p:nvSpPr>
        <p:spPr>
          <a:xfrm>
            <a:off x="327025" y="700088"/>
            <a:ext cx="6203950" cy="34909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90" name="Google Shape;190;g24548c7d461_0_1:notes"/>
          <p:cNvSpPr txBox="1">
            <a:spLocks noGrp="1"/>
          </p:cNvSpPr>
          <p:nvPr>
            <p:ph type="body" idx="1"/>
          </p:nvPr>
        </p:nvSpPr>
        <p:spPr>
          <a:xfrm>
            <a:off x="685800" y="4424085"/>
            <a:ext cx="5486400" cy="4191300"/>
          </a:xfrm>
          <a:prstGeom prst="rect">
            <a:avLst/>
          </a:prstGeom>
          <a:noFill/>
          <a:ln>
            <a:noFill/>
          </a:ln>
        </p:spPr>
        <p:txBody>
          <a:bodyPr spcFirstLastPara="1" wrap="square" lIns="91325" tIns="45650" rIns="91325" bIns="45650" anchor="t" anchorCtr="0">
            <a:noAutofit/>
          </a:bodyPr>
          <a:lstStyle/>
          <a:p>
            <a:pPr marL="0" lvl="0" indent="0" algn="l" rtl="0">
              <a:lnSpc>
                <a:spcPct val="100000"/>
              </a:lnSpc>
              <a:spcBef>
                <a:spcPts val="360"/>
              </a:spcBef>
              <a:spcAft>
                <a:spcPts val="0"/>
              </a:spcAft>
              <a:buSzPts val="1400"/>
              <a:buNone/>
            </a:pPr>
            <a:endParaRPr/>
          </a:p>
        </p:txBody>
      </p:sp>
      <p:sp>
        <p:nvSpPr>
          <p:cNvPr id="191" name="Google Shape;191;g24548c7d461_0_1:notes"/>
          <p:cNvSpPr txBox="1">
            <a:spLocks noGrp="1"/>
          </p:cNvSpPr>
          <p:nvPr>
            <p:ph type="sldNum" idx="12"/>
          </p:nvPr>
        </p:nvSpPr>
        <p:spPr>
          <a:xfrm>
            <a:off x="3884613" y="8846554"/>
            <a:ext cx="2971800" cy="465600"/>
          </a:xfrm>
          <a:prstGeom prst="rect">
            <a:avLst/>
          </a:prstGeom>
          <a:noFill/>
          <a:ln>
            <a:noFill/>
          </a:ln>
        </p:spPr>
        <p:txBody>
          <a:bodyPr spcFirstLastPara="1" wrap="square" lIns="91325" tIns="45650" rIns="91325" bIns="456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b8210f66a3_0_52:notes"/>
          <p:cNvSpPr>
            <a:spLocks noGrp="1" noRot="1" noChangeAspect="1"/>
          </p:cNvSpPr>
          <p:nvPr>
            <p:ph type="sldImg" idx="2"/>
          </p:nvPr>
        </p:nvSpPr>
        <p:spPr>
          <a:xfrm>
            <a:off x="327025" y="700088"/>
            <a:ext cx="6204000" cy="34908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b8210f66a3_0_52:notes"/>
          <p:cNvSpPr txBox="1">
            <a:spLocks noGrp="1"/>
          </p:cNvSpPr>
          <p:nvPr>
            <p:ph type="body" idx="1"/>
          </p:nvPr>
        </p:nvSpPr>
        <p:spPr>
          <a:xfrm>
            <a:off x="685800" y="4424085"/>
            <a:ext cx="5486400" cy="4191300"/>
          </a:xfrm>
          <a:prstGeom prst="rect">
            <a:avLst/>
          </a:prstGeom>
        </p:spPr>
        <p:txBody>
          <a:bodyPr spcFirstLastPara="1" wrap="square" lIns="91325" tIns="45650" rIns="91325" bIns="45650" anchor="t" anchorCtr="0">
            <a:noAutofit/>
          </a:bodyPr>
          <a:lstStyle/>
          <a:p>
            <a:pPr marL="0" lvl="0" indent="0" algn="l" rtl="0">
              <a:spcBef>
                <a:spcPts val="360"/>
              </a:spcBef>
              <a:spcAft>
                <a:spcPts val="0"/>
              </a:spcAft>
              <a:buNone/>
            </a:pPr>
            <a:endParaRPr/>
          </a:p>
        </p:txBody>
      </p:sp>
      <p:sp>
        <p:nvSpPr>
          <p:cNvPr id="199" name="Google Shape;199;g2b8210f66a3_0_52:notes"/>
          <p:cNvSpPr txBox="1">
            <a:spLocks noGrp="1"/>
          </p:cNvSpPr>
          <p:nvPr>
            <p:ph type="sldNum" idx="12"/>
          </p:nvPr>
        </p:nvSpPr>
        <p:spPr>
          <a:xfrm>
            <a:off x="3884613" y="8846554"/>
            <a:ext cx="2971800" cy="465600"/>
          </a:xfrm>
          <a:prstGeom prst="rect">
            <a:avLst/>
          </a:prstGeom>
        </p:spPr>
        <p:txBody>
          <a:bodyPr spcFirstLastPara="1" wrap="square" lIns="91325" tIns="45650" rIns="91325" bIns="4565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rgbClr val="3F3F3F"/>
              </a:buClr>
              <a:buSzPts val="4000"/>
              <a:buFont typeface="Arial"/>
              <a:buNone/>
              <a:defRPr sz="4000" b="1"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2"/>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16" name="Google Shape;16;p2"/>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57200" y="488126"/>
            <a:ext cx="8229600" cy="5064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457200" y="1151700"/>
            <a:ext cx="8229600" cy="3534900"/>
          </a:xfrm>
          <a:prstGeom prst="rect">
            <a:avLst/>
          </a:prstGeom>
          <a:noFill/>
          <a:ln>
            <a:noFill/>
          </a:ln>
        </p:spPr>
        <p:txBody>
          <a:bodyPr spcFirstLastPara="1" wrap="square" lIns="91425" tIns="45700" rIns="91425" bIns="45700" anchor="t" anchorCtr="0">
            <a:normAutofit/>
          </a:bodyPr>
          <a:lstStyle>
            <a:lvl1pPr marL="457200" lvl="0" indent="-342900" algn="l" rtl="0">
              <a:lnSpc>
                <a:spcPct val="100000"/>
              </a:lnSpc>
              <a:spcBef>
                <a:spcPts val="360"/>
              </a:spcBef>
              <a:spcAft>
                <a:spcPts val="0"/>
              </a:spcAft>
              <a:buClr>
                <a:srgbClr val="3F3F3F"/>
              </a:buClr>
              <a:buSzPts val="1800"/>
              <a:buChar char="•"/>
              <a:defRPr/>
            </a:lvl1pPr>
            <a:lvl2pPr marL="914400" lvl="1" indent="-342900" algn="l" rtl="0">
              <a:lnSpc>
                <a:spcPct val="100000"/>
              </a:lnSpc>
              <a:spcBef>
                <a:spcPts val="360"/>
              </a:spcBef>
              <a:spcAft>
                <a:spcPts val="0"/>
              </a:spcAft>
              <a:buClr>
                <a:srgbClr val="3F3F3F"/>
              </a:buClr>
              <a:buSzPts val="1800"/>
              <a:buChar char="–"/>
              <a:defRPr/>
            </a:lvl2pPr>
            <a:lvl3pPr marL="1371600" lvl="2" indent="-342900" algn="l" rtl="0">
              <a:lnSpc>
                <a:spcPct val="100000"/>
              </a:lnSpc>
              <a:spcBef>
                <a:spcPts val="360"/>
              </a:spcBef>
              <a:spcAft>
                <a:spcPts val="0"/>
              </a:spcAft>
              <a:buClr>
                <a:srgbClr val="3F3F3F"/>
              </a:buClr>
              <a:buSzPts val="1800"/>
              <a:buChar char="•"/>
              <a:defRPr/>
            </a:lvl3pPr>
            <a:lvl4pPr marL="1828800" lvl="3" indent="-342900" algn="l" rtl="0">
              <a:lnSpc>
                <a:spcPct val="100000"/>
              </a:lnSpc>
              <a:spcBef>
                <a:spcPts val="360"/>
              </a:spcBef>
              <a:spcAft>
                <a:spcPts val="0"/>
              </a:spcAft>
              <a:buClr>
                <a:srgbClr val="3F3F3F"/>
              </a:buClr>
              <a:buSzPts val="1800"/>
              <a:buChar char="–"/>
              <a:defRPr/>
            </a:lvl4pPr>
            <a:lvl5pPr marL="2286000" lvl="4" indent="-342900" algn="l" rtl="0">
              <a:lnSpc>
                <a:spcPct val="100000"/>
              </a:lnSpc>
              <a:spcBef>
                <a:spcPts val="360"/>
              </a:spcBef>
              <a:spcAft>
                <a:spcPts val="0"/>
              </a:spcAft>
              <a:buClr>
                <a:srgbClr val="3F3F3F"/>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7"/>
        <p:cNvGrpSpPr/>
        <p:nvPr/>
      </p:nvGrpSpPr>
      <p:grpSpPr>
        <a:xfrm>
          <a:off x="0" y="0"/>
          <a:ext cx="0" cy="0"/>
          <a:chOff x="0" y="0"/>
          <a:chExt cx="0" cy="0"/>
        </a:xfrm>
      </p:grpSpPr>
      <p:sp>
        <p:nvSpPr>
          <p:cNvPr id="58" name="Google Shape;58;p13"/>
          <p:cNvSpPr txBox="1">
            <a:spLocks noGrp="1"/>
          </p:cNvSpPr>
          <p:nvPr>
            <p:ph type="ctrTitle"/>
          </p:nvPr>
        </p:nvSpPr>
        <p:spPr>
          <a:xfrm>
            <a:off x="685800" y="1597819"/>
            <a:ext cx="7772400" cy="11025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9" name="Google Shape;59;p13"/>
          <p:cNvSpPr txBox="1">
            <a:spLocks noGrp="1"/>
          </p:cNvSpPr>
          <p:nvPr>
            <p:ph type="subTitle" idx="1"/>
          </p:nvPr>
        </p:nvSpPr>
        <p:spPr>
          <a:xfrm>
            <a:off x="1371600" y="2914650"/>
            <a:ext cx="6400800" cy="1314600"/>
          </a:xfrm>
          <a:prstGeom prst="rect">
            <a:avLst/>
          </a:prstGeom>
          <a:noFill/>
          <a:ln>
            <a:noFill/>
          </a:ln>
        </p:spPr>
        <p:txBody>
          <a:bodyPr spcFirstLastPara="1" wrap="square" lIns="91425" tIns="45700" rIns="91425" bIns="45700" anchor="t" anchorCtr="0">
            <a:normAutofit/>
          </a:bodyPr>
          <a:lstStyle>
            <a:lvl1pPr lvl="0" algn="ctr" rtl="0">
              <a:lnSpc>
                <a:spcPct val="100000"/>
              </a:lnSpc>
              <a:spcBef>
                <a:spcPts val="640"/>
              </a:spcBef>
              <a:spcAft>
                <a:spcPts val="0"/>
              </a:spcAft>
              <a:buClr>
                <a:srgbClr val="888888"/>
              </a:buClr>
              <a:buSzPts val="3200"/>
              <a:buNone/>
              <a:defRPr>
                <a:solidFill>
                  <a:srgbClr val="888888"/>
                </a:solidFill>
              </a:defRPr>
            </a:lvl1pPr>
            <a:lvl2pPr lvl="1" algn="ctr" rtl="0">
              <a:lnSpc>
                <a:spcPct val="100000"/>
              </a:lnSpc>
              <a:spcBef>
                <a:spcPts val="560"/>
              </a:spcBef>
              <a:spcAft>
                <a:spcPts val="0"/>
              </a:spcAft>
              <a:buClr>
                <a:srgbClr val="888888"/>
              </a:buClr>
              <a:buSzPts val="2800"/>
              <a:buNone/>
              <a:defRPr>
                <a:solidFill>
                  <a:srgbClr val="888888"/>
                </a:solidFill>
              </a:defRPr>
            </a:lvl2pPr>
            <a:lvl3pPr lvl="2" algn="ctr" rtl="0">
              <a:lnSpc>
                <a:spcPct val="100000"/>
              </a:lnSpc>
              <a:spcBef>
                <a:spcPts val="480"/>
              </a:spcBef>
              <a:spcAft>
                <a:spcPts val="0"/>
              </a:spcAft>
              <a:buClr>
                <a:srgbClr val="888888"/>
              </a:buClr>
              <a:buSzPts val="2400"/>
              <a:buNone/>
              <a:defRPr>
                <a:solidFill>
                  <a:srgbClr val="888888"/>
                </a:solidFill>
              </a:defRPr>
            </a:lvl3pPr>
            <a:lvl4pPr lvl="3" algn="ctr" rtl="0">
              <a:lnSpc>
                <a:spcPct val="100000"/>
              </a:lnSpc>
              <a:spcBef>
                <a:spcPts val="400"/>
              </a:spcBef>
              <a:spcAft>
                <a:spcPts val="0"/>
              </a:spcAft>
              <a:buClr>
                <a:srgbClr val="888888"/>
              </a:buClr>
              <a:buSzPts val="2000"/>
              <a:buNone/>
              <a:defRPr>
                <a:solidFill>
                  <a:srgbClr val="888888"/>
                </a:solidFill>
              </a:defRPr>
            </a:lvl4pPr>
            <a:lvl5pPr lvl="4" algn="ctr" rtl="0">
              <a:lnSpc>
                <a:spcPct val="100000"/>
              </a:lnSpc>
              <a:spcBef>
                <a:spcPts val="400"/>
              </a:spcBef>
              <a:spcAft>
                <a:spcPts val="0"/>
              </a:spcAft>
              <a:buClr>
                <a:srgbClr val="888888"/>
              </a:buClr>
              <a:buSzPts val="2000"/>
              <a:buNone/>
              <a:defRPr>
                <a:solidFill>
                  <a:srgbClr val="888888"/>
                </a:solidFill>
              </a:defRPr>
            </a:lvl5pPr>
            <a:lvl6pPr lvl="5" algn="ctr" rtl="0">
              <a:lnSpc>
                <a:spcPct val="100000"/>
              </a:lnSpc>
              <a:spcBef>
                <a:spcPts val="400"/>
              </a:spcBef>
              <a:spcAft>
                <a:spcPts val="0"/>
              </a:spcAft>
              <a:buClr>
                <a:srgbClr val="888888"/>
              </a:buClr>
              <a:buSzPts val="2000"/>
              <a:buNone/>
              <a:defRPr>
                <a:solidFill>
                  <a:srgbClr val="888888"/>
                </a:solidFill>
              </a:defRPr>
            </a:lvl6pPr>
            <a:lvl7pPr lvl="6" algn="ctr" rtl="0">
              <a:lnSpc>
                <a:spcPct val="100000"/>
              </a:lnSpc>
              <a:spcBef>
                <a:spcPts val="400"/>
              </a:spcBef>
              <a:spcAft>
                <a:spcPts val="0"/>
              </a:spcAft>
              <a:buClr>
                <a:srgbClr val="888888"/>
              </a:buClr>
              <a:buSzPts val="2000"/>
              <a:buNone/>
              <a:defRPr>
                <a:solidFill>
                  <a:srgbClr val="888888"/>
                </a:solidFill>
              </a:defRPr>
            </a:lvl7pPr>
            <a:lvl8pPr lvl="7" algn="ctr" rtl="0">
              <a:lnSpc>
                <a:spcPct val="100000"/>
              </a:lnSpc>
              <a:spcBef>
                <a:spcPts val="400"/>
              </a:spcBef>
              <a:spcAft>
                <a:spcPts val="0"/>
              </a:spcAft>
              <a:buClr>
                <a:srgbClr val="888888"/>
              </a:buClr>
              <a:buSzPts val="2000"/>
              <a:buNone/>
              <a:defRPr>
                <a:solidFill>
                  <a:srgbClr val="888888"/>
                </a:solidFill>
              </a:defRPr>
            </a:lvl8pPr>
            <a:lvl9pPr lvl="8" algn="ctr" rtl="0">
              <a:lnSpc>
                <a:spcPct val="100000"/>
              </a:lnSpc>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457200" y="685800"/>
            <a:ext cx="8229600" cy="8574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2" name="Google Shape;62;p14"/>
          <p:cNvSpPr txBox="1">
            <a:spLocks noGrp="1"/>
          </p:cNvSpPr>
          <p:nvPr>
            <p:ph type="body" idx="1"/>
          </p:nvPr>
        </p:nvSpPr>
        <p:spPr>
          <a:xfrm>
            <a:off x="457200" y="1749028"/>
            <a:ext cx="4038600" cy="3108600"/>
          </a:xfrm>
          <a:prstGeom prst="rect">
            <a:avLst/>
          </a:prstGeom>
          <a:noFill/>
          <a:ln>
            <a:noFill/>
          </a:ln>
        </p:spPr>
        <p:txBody>
          <a:bodyPr spcFirstLastPara="1" wrap="square" lIns="91425" tIns="45700" rIns="91425" bIns="45700" anchor="t" anchorCtr="0">
            <a:normAutofit/>
          </a:bodyPr>
          <a:lstStyle>
            <a:lvl1pPr marL="457200" lvl="0" indent="-406400" algn="l" rtl="0">
              <a:lnSpc>
                <a:spcPct val="100000"/>
              </a:lnSpc>
              <a:spcBef>
                <a:spcPts val="560"/>
              </a:spcBef>
              <a:spcAft>
                <a:spcPts val="0"/>
              </a:spcAft>
              <a:buClr>
                <a:srgbClr val="3F3F3F"/>
              </a:buClr>
              <a:buSzPts val="2800"/>
              <a:buChar char="•"/>
              <a:defRPr sz="2800"/>
            </a:lvl1pPr>
            <a:lvl2pPr marL="914400" lvl="1" indent="-381000" algn="l" rtl="0">
              <a:lnSpc>
                <a:spcPct val="100000"/>
              </a:lnSpc>
              <a:spcBef>
                <a:spcPts val="480"/>
              </a:spcBef>
              <a:spcAft>
                <a:spcPts val="0"/>
              </a:spcAft>
              <a:buClr>
                <a:srgbClr val="3F3F3F"/>
              </a:buClr>
              <a:buSzPts val="2400"/>
              <a:buChar char="–"/>
              <a:defRPr sz="2400"/>
            </a:lvl2pPr>
            <a:lvl3pPr marL="1371600" lvl="2" indent="-355600" algn="l" rtl="0">
              <a:lnSpc>
                <a:spcPct val="100000"/>
              </a:lnSpc>
              <a:spcBef>
                <a:spcPts val="400"/>
              </a:spcBef>
              <a:spcAft>
                <a:spcPts val="0"/>
              </a:spcAft>
              <a:buClr>
                <a:srgbClr val="3F3F3F"/>
              </a:buClr>
              <a:buSzPts val="2000"/>
              <a:buChar char="•"/>
              <a:defRPr sz="2000"/>
            </a:lvl3pPr>
            <a:lvl4pPr marL="1828800" lvl="3" indent="-342900" algn="l" rtl="0">
              <a:lnSpc>
                <a:spcPct val="100000"/>
              </a:lnSpc>
              <a:spcBef>
                <a:spcPts val="360"/>
              </a:spcBef>
              <a:spcAft>
                <a:spcPts val="0"/>
              </a:spcAft>
              <a:buClr>
                <a:srgbClr val="3F3F3F"/>
              </a:buClr>
              <a:buSzPts val="1800"/>
              <a:buChar char="–"/>
              <a:defRPr sz="1800"/>
            </a:lvl4pPr>
            <a:lvl5pPr marL="2286000" lvl="4" indent="-342900" algn="l" rtl="0">
              <a:lnSpc>
                <a:spcPct val="100000"/>
              </a:lnSpc>
              <a:spcBef>
                <a:spcPts val="360"/>
              </a:spcBef>
              <a:spcAft>
                <a:spcPts val="0"/>
              </a:spcAft>
              <a:buClr>
                <a:srgbClr val="3F3F3F"/>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
        <p:nvSpPr>
          <p:cNvPr id="63" name="Google Shape;63;p14"/>
          <p:cNvSpPr txBox="1">
            <a:spLocks noGrp="1"/>
          </p:cNvSpPr>
          <p:nvPr>
            <p:ph type="body" idx="2"/>
          </p:nvPr>
        </p:nvSpPr>
        <p:spPr>
          <a:xfrm>
            <a:off x="4648200" y="1749028"/>
            <a:ext cx="4038600" cy="3108600"/>
          </a:xfrm>
          <a:prstGeom prst="rect">
            <a:avLst/>
          </a:prstGeom>
          <a:noFill/>
          <a:ln>
            <a:noFill/>
          </a:ln>
        </p:spPr>
        <p:txBody>
          <a:bodyPr spcFirstLastPara="1" wrap="square" lIns="91425" tIns="45700" rIns="91425" bIns="45700" anchor="t" anchorCtr="0">
            <a:normAutofit/>
          </a:bodyPr>
          <a:lstStyle>
            <a:lvl1pPr marL="457200" lvl="0" indent="-406400" algn="l" rtl="0">
              <a:lnSpc>
                <a:spcPct val="100000"/>
              </a:lnSpc>
              <a:spcBef>
                <a:spcPts val="560"/>
              </a:spcBef>
              <a:spcAft>
                <a:spcPts val="0"/>
              </a:spcAft>
              <a:buClr>
                <a:srgbClr val="3F3F3F"/>
              </a:buClr>
              <a:buSzPts val="2800"/>
              <a:buChar char="•"/>
              <a:defRPr sz="2800"/>
            </a:lvl1pPr>
            <a:lvl2pPr marL="914400" lvl="1" indent="-381000" algn="l" rtl="0">
              <a:lnSpc>
                <a:spcPct val="100000"/>
              </a:lnSpc>
              <a:spcBef>
                <a:spcPts val="480"/>
              </a:spcBef>
              <a:spcAft>
                <a:spcPts val="0"/>
              </a:spcAft>
              <a:buClr>
                <a:srgbClr val="3F3F3F"/>
              </a:buClr>
              <a:buSzPts val="2400"/>
              <a:buChar char="–"/>
              <a:defRPr sz="2400"/>
            </a:lvl2pPr>
            <a:lvl3pPr marL="1371600" lvl="2" indent="-355600" algn="l" rtl="0">
              <a:lnSpc>
                <a:spcPct val="100000"/>
              </a:lnSpc>
              <a:spcBef>
                <a:spcPts val="400"/>
              </a:spcBef>
              <a:spcAft>
                <a:spcPts val="0"/>
              </a:spcAft>
              <a:buClr>
                <a:srgbClr val="3F3F3F"/>
              </a:buClr>
              <a:buSzPts val="2000"/>
              <a:buChar char="•"/>
              <a:defRPr sz="2000"/>
            </a:lvl3pPr>
            <a:lvl4pPr marL="1828800" lvl="3" indent="-342900" algn="l" rtl="0">
              <a:lnSpc>
                <a:spcPct val="100000"/>
              </a:lnSpc>
              <a:spcBef>
                <a:spcPts val="360"/>
              </a:spcBef>
              <a:spcAft>
                <a:spcPts val="0"/>
              </a:spcAft>
              <a:buClr>
                <a:srgbClr val="3F3F3F"/>
              </a:buClr>
              <a:buSzPts val="1800"/>
              <a:buChar char="–"/>
              <a:defRPr sz="1800"/>
            </a:lvl4pPr>
            <a:lvl5pPr marL="2286000" lvl="4" indent="-342900" algn="l" rtl="0">
              <a:lnSpc>
                <a:spcPct val="100000"/>
              </a:lnSpc>
              <a:spcBef>
                <a:spcPts val="360"/>
              </a:spcBef>
              <a:spcAft>
                <a:spcPts val="0"/>
              </a:spcAft>
              <a:buClr>
                <a:srgbClr val="3F3F3F"/>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420688" y="641510"/>
            <a:ext cx="3008400" cy="871500"/>
          </a:xfrm>
          <a:prstGeom prst="rect">
            <a:avLst/>
          </a:prstGeom>
          <a:noFill/>
          <a:ln>
            <a:noFill/>
          </a:ln>
        </p:spPr>
        <p:txBody>
          <a:bodyPr spcFirstLastPara="1" wrap="square" lIns="91425" tIns="45700" rIns="91425" bIns="45700" anchor="b" anchorCtr="0">
            <a:normAutofit/>
          </a:bodyPr>
          <a:lstStyle>
            <a:lvl1pPr lvl="0" algn="l" rtl="0">
              <a:lnSpc>
                <a:spcPct val="100000"/>
              </a:lnSpc>
              <a:spcBef>
                <a:spcPts val="0"/>
              </a:spcBef>
              <a:spcAft>
                <a:spcPts val="0"/>
              </a:spcAft>
              <a:buClr>
                <a:srgbClr val="3F3F3F"/>
              </a:buClr>
              <a:buSzPts val="2000"/>
              <a:buFont typeface="Arial"/>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6" name="Google Shape;66;p15"/>
          <p:cNvSpPr txBox="1">
            <a:spLocks noGrp="1"/>
          </p:cNvSpPr>
          <p:nvPr>
            <p:ph type="body" idx="1"/>
          </p:nvPr>
        </p:nvSpPr>
        <p:spPr>
          <a:xfrm>
            <a:off x="3575050" y="920884"/>
            <a:ext cx="5111700" cy="4051200"/>
          </a:xfrm>
          <a:prstGeom prst="rect">
            <a:avLst/>
          </a:prstGeom>
          <a:noFill/>
          <a:ln>
            <a:noFill/>
          </a:ln>
        </p:spPr>
        <p:txBody>
          <a:bodyPr spcFirstLastPara="1" wrap="square" lIns="91425" tIns="45700" rIns="91425" bIns="45700" anchor="t" anchorCtr="0">
            <a:normAutofit/>
          </a:bodyPr>
          <a:lstStyle>
            <a:lvl1pPr marL="457200" lvl="0" indent="-431800" algn="l" rtl="0">
              <a:lnSpc>
                <a:spcPct val="100000"/>
              </a:lnSpc>
              <a:spcBef>
                <a:spcPts val="640"/>
              </a:spcBef>
              <a:spcAft>
                <a:spcPts val="0"/>
              </a:spcAft>
              <a:buClr>
                <a:srgbClr val="3F3F3F"/>
              </a:buClr>
              <a:buSzPts val="3200"/>
              <a:buChar char="•"/>
              <a:defRPr sz="3200"/>
            </a:lvl1pPr>
            <a:lvl2pPr marL="914400" lvl="1" indent="-406400" algn="l" rtl="0">
              <a:lnSpc>
                <a:spcPct val="100000"/>
              </a:lnSpc>
              <a:spcBef>
                <a:spcPts val="560"/>
              </a:spcBef>
              <a:spcAft>
                <a:spcPts val="0"/>
              </a:spcAft>
              <a:buClr>
                <a:srgbClr val="3F3F3F"/>
              </a:buClr>
              <a:buSzPts val="2800"/>
              <a:buChar char="–"/>
              <a:defRPr sz="2800"/>
            </a:lvl2pPr>
            <a:lvl3pPr marL="1371600" lvl="2" indent="-381000" algn="l" rtl="0">
              <a:lnSpc>
                <a:spcPct val="100000"/>
              </a:lnSpc>
              <a:spcBef>
                <a:spcPts val="480"/>
              </a:spcBef>
              <a:spcAft>
                <a:spcPts val="0"/>
              </a:spcAft>
              <a:buClr>
                <a:srgbClr val="3F3F3F"/>
              </a:buClr>
              <a:buSzPts val="2400"/>
              <a:buChar char="•"/>
              <a:defRPr sz="2400"/>
            </a:lvl3pPr>
            <a:lvl4pPr marL="1828800" lvl="3" indent="-355600" algn="l" rtl="0">
              <a:lnSpc>
                <a:spcPct val="100000"/>
              </a:lnSpc>
              <a:spcBef>
                <a:spcPts val="400"/>
              </a:spcBef>
              <a:spcAft>
                <a:spcPts val="0"/>
              </a:spcAft>
              <a:buClr>
                <a:srgbClr val="3F3F3F"/>
              </a:buClr>
              <a:buSzPts val="2000"/>
              <a:buChar char="–"/>
              <a:defRPr sz="2000"/>
            </a:lvl4pPr>
            <a:lvl5pPr marL="2286000" lvl="4" indent="-355600" algn="l" rtl="0">
              <a:lnSpc>
                <a:spcPct val="100000"/>
              </a:lnSpc>
              <a:spcBef>
                <a:spcPts val="400"/>
              </a:spcBef>
              <a:spcAft>
                <a:spcPts val="0"/>
              </a:spcAft>
              <a:buClr>
                <a:srgbClr val="3F3F3F"/>
              </a:buClr>
              <a:buSzPts val="2000"/>
              <a:buChar char="»"/>
              <a:defRPr sz="2000"/>
            </a:lvl5pPr>
            <a:lvl6pPr marL="2743200" lvl="5" indent="-355600" algn="l" rtl="0">
              <a:lnSpc>
                <a:spcPct val="100000"/>
              </a:lnSpc>
              <a:spcBef>
                <a:spcPts val="400"/>
              </a:spcBef>
              <a:spcAft>
                <a:spcPts val="0"/>
              </a:spcAft>
              <a:buClr>
                <a:schemeClr val="dk1"/>
              </a:buClr>
              <a:buSzPts val="2000"/>
              <a:buChar char="•"/>
              <a:defRPr sz="2000"/>
            </a:lvl6pPr>
            <a:lvl7pPr marL="3200400" lvl="6" indent="-355600" algn="l" rtl="0">
              <a:lnSpc>
                <a:spcPct val="100000"/>
              </a:lnSpc>
              <a:spcBef>
                <a:spcPts val="400"/>
              </a:spcBef>
              <a:spcAft>
                <a:spcPts val="0"/>
              </a:spcAft>
              <a:buClr>
                <a:schemeClr val="dk1"/>
              </a:buClr>
              <a:buSzPts val="2000"/>
              <a:buChar char="•"/>
              <a:defRPr sz="2000"/>
            </a:lvl7pPr>
            <a:lvl8pPr marL="3657600" lvl="7" indent="-355600" algn="l" rtl="0">
              <a:lnSpc>
                <a:spcPct val="100000"/>
              </a:lnSpc>
              <a:spcBef>
                <a:spcPts val="400"/>
              </a:spcBef>
              <a:spcAft>
                <a:spcPts val="0"/>
              </a:spcAft>
              <a:buClr>
                <a:schemeClr val="dk1"/>
              </a:buClr>
              <a:buSzPts val="2000"/>
              <a:buChar char="•"/>
              <a:defRPr sz="2000"/>
            </a:lvl8pPr>
            <a:lvl9pPr marL="4114800" lvl="8" indent="-355600" algn="l" rtl="0">
              <a:lnSpc>
                <a:spcPct val="100000"/>
              </a:lnSpc>
              <a:spcBef>
                <a:spcPts val="400"/>
              </a:spcBef>
              <a:spcAft>
                <a:spcPts val="0"/>
              </a:spcAft>
              <a:buClr>
                <a:schemeClr val="dk1"/>
              </a:buClr>
              <a:buSzPts val="2000"/>
              <a:buChar char="•"/>
              <a:defRPr sz="2000"/>
            </a:lvl9pPr>
          </a:lstStyle>
          <a:p>
            <a:endParaRPr/>
          </a:p>
        </p:txBody>
      </p:sp>
      <p:sp>
        <p:nvSpPr>
          <p:cNvPr id="67" name="Google Shape;67;p15"/>
          <p:cNvSpPr txBox="1">
            <a:spLocks noGrp="1"/>
          </p:cNvSpPr>
          <p:nvPr>
            <p:ph type="body" idx="2"/>
          </p:nvPr>
        </p:nvSpPr>
        <p:spPr>
          <a:xfrm>
            <a:off x="420688" y="1601629"/>
            <a:ext cx="3008400" cy="3141900"/>
          </a:xfrm>
          <a:prstGeom prst="rect">
            <a:avLst/>
          </a:prstGeom>
          <a:noFill/>
          <a:ln>
            <a:noFill/>
          </a:ln>
        </p:spPr>
        <p:txBody>
          <a:bodyPr spcFirstLastPara="1" wrap="square" lIns="91425" tIns="45700" rIns="91425" bIns="45700" anchor="t" anchorCtr="0">
            <a:normAutofit/>
          </a:bodyPr>
          <a:lstStyle>
            <a:lvl1pPr marL="457200" lvl="0" indent="-228600" algn="l" rtl="0">
              <a:lnSpc>
                <a:spcPct val="100000"/>
              </a:lnSpc>
              <a:spcBef>
                <a:spcPts val="280"/>
              </a:spcBef>
              <a:spcAft>
                <a:spcPts val="0"/>
              </a:spcAft>
              <a:buClr>
                <a:srgbClr val="3F3F3F"/>
              </a:buClr>
              <a:buSzPts val="1400"/>
              <a:buNone/>
              <a:defRPr sz="1400"/>
            </a:lvl1pPr>
            <a:lvl2pPr marL="914400" lvl="1" indent="-228600" algn="l" rtl="0">
              <a:lnSpc>
                <a:spcPct val="100000"/>
              </a:lnSpc>
              <a:spcBef>
                <a:spcPts val="240"/>
              </a:spcBef>
              <a:spcAft>
                <a:spcPts val="0"/>
              </a:spcAft>
              <a:buClr>
                <a:srgbClr val="3F3F3F"/>
              </a:buClr>
              <a:buSzPts val="1200"/>
              <a:buNone/>
              <a:defRPr sz="1200"/>
            </a:lvl2pPr>
            <a:lvl3pPr marL="1371600" lvl="2" indent="-228600" algn="l" rtl="0">
              <a:lnSpc>
                <a:spcPct val="100000"/>
              </a:lnSpc>
              <a:spcBef>
                <a:spcPts val="200"/>
              </a:spcBef>
              <a:spcAft>
                <a:spcPts val="0"/>
              </a:spcAft>
              <a:buClr>
                <a:srgbClr val="3F3F3F"/>
              </a:buClr>
              <a:buSzPts val="1000"/>
              <a:buNone/>
              <a:defRPr sz="1000"/>
            </a:lvl3pPr>
            <a:lvl4pPr marL="1828800" lvl="3" indent="-228600" algn="l" rtl="0">
              <a:lnSpc>
                <a:spcPct val="100000"/>
              </a:lnSpc>
              <a:spcBef>
                <a:spcPts val="180"/>
              </a:spcBef>
              <a:spcAft>
                <a:spcPts val="0"/>
              </a:spcAft>
              <a:buClr>
                <a:srgbClr val="3F3F3F"/>
              </a:buClr>
              <a:buSzPts val="900"/>
              <a:buNone/>
              <a:defRPr sz="900"/>
            </a:lvl4pPr>
            <a:lvl5pPr marL="2286000" lvl="4" indent="-228600" algn="l" rtl="0">
              <a:lnSpc>
                <a:spcPct val="100000"/>
              </a:lnSpc>
              <a:spcBef>
                <a:spcPts val="180"/>
              </a:spcBef>
              <a:spcAft>
                <a:spcPts val="0"/>
              </a:spcAft>
              <a:buClr>
                <a:srgbClr val="3F3F3F"/>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1792288" y="3829050"/>
            <a:ext cx="5486400" cy="425700"/>
          </a:xfrm>
          <a:prstGeom prst="rect">
            <a:avLst/>
          </a:prstGeom>
          <a:noFill/>
          <a:ln>
            <a:noFill/>
          </a:ln>
        </p:spPr>
        <p:txBody>
          <a:bodyPr spcFirstLastPara="1" wrap="square" lIns="91425" tIns="45700" rIns="91425" bIns="45700" anchor="b" anchorCtr="0">
            <a:normAutofit/>
          </a:bodyPr>
          <a:lstStyle>
            <a:lvl1pPr lvl="0" algn="l" rtl="0">
              <a:lnSpc>
                <a:spcPct val="100000"/>
              </a:lnSpc>
              <a:spcBef>
                <a:spcPts val="0"/>
              </a:spcBef>
              <a:spcAft>
                <a:spcPts val="0"/>
              </a:spcAft>
              <a:buClr>
                <a:srgbClr val="3F3F3F"/>
              </a:buClr>
              <a:buSzPts val="2000"/>
              <a:buFont typeface="Arial"/>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0" name="Google Shape;70;p16"/>
          <p:cNvSpPr>
            <a:spLocks noGrp="1"/>
          </p:cNvSpPr>
          <p:nvPr>
            <p:ph type="pic" idx="2"/>
          </p:nvPr>
        </p:nvSpPr>
        <p:spPr>
          <a:xfrm>
            <a:off x="1792288" y="685800"/>
            <a:ext cx="5486400" cy="3086100"/>
          </a:xfrm>
          <a:prstGeom prst="rect">
            <a:avLst/>
          </a:prstGeom>
          <a:noFill/>
          <a:ln>
            <a:noFill/>
          </a:ln>
        </p:spPr>
      </p:sp>
      <p:sp>
        <p:nvSpPr>
          <p:cNvPr id="71" name="Google Shape;71;p16"/>
          <p:cNvSpPr txBox="1">
            <a:spLocks noGrp="1"/>
          </p:cNvSpPr>
          <p:nvPr>
            <p:ph type="body" idx="1"/>
          </p:nvPr>
        </p:nvSpPr>
        <p:spPr>
          <a:xfrm>
            <a:off x="1792288" y="4254817"/>
            <a:ext cx="5486400" cy="603000"/>
          </a:xfrm>
          <a:prstGeom prst="rect">
            <a:avLst/>
          </a:prstGeom>
          <a:noFill/>
          <a:ln>
            <a:noFill/>
          </a:ln>
        </p:spPr>
        <p:txBody>
          <a:bodyPr spcFirstLastPara="1" wrap="square" lIns="91425" tIns="45700" rIns="91425" bIns="45700" anchor="t" anchorCtr="0">
            <a:normAutofit/>
          </a:bodyPr>
          <a:lstStyle>
            <a:lvl1pPr marL="457200" lvl="0" indent="-228600" algn="l" rtl="0">
              <a:lnSpc>
                <a:spcPct val="100000"/>
              </a:lnSpc>
              <a:spcBef>
                <a:spcPts val="280"/>
              </a:spcBef>
              <a:spcAft>
                <a:spcPts val="0"/>
              </a:spcAft>
              <a:buClr>
                <a:srgbClr val="3F3F3F"/>
              </a:buClr>
              <a:buSzPts val="1400"/>
              <a:buNone/>
              <a:defRPr sz="1400"/>
            </a:lvl1pPr>
            <a:lvl2pPr marL="914400" lvl="1" indent="-228600" algn="l" rtl="0">
              <a:lnSpc>
                <a:spcPct val="100000"/>
              </a:lnSpc>
              <a:spcBef>
                <a:spcPts val="240"/>
              </a:spcBef>
              <a:spcAft>
                <a:spcPts val="0"/>
              </a:spcAft>
              <a:buClr>
                <a:srgbClr val="3F3F3F"/>
              </a:buClr>
              <a:buSzPts val="1200"/>
              <a:buNone/>
              <a:defRPr sz="1200"/>
            </a:lvl2pPr>
            <a:lvl3pPr marL="1371600" lvl="2" indent="-228600" algn="l" rtl="0">
              <a:lnSpc>
                <a:spcPct val="100000"/>
              </a:lnSpc>
              <a:spcBef>
                <a:spcPts val="200"/>
              </a:spcBef>
              <a:spcAft>
                <a:spcPts val="0"/>
              </a:spcAft>
              <a:buClr>
                <a:srgbClr val="3F3F3F"/>
              </a:buClr>
              <a:buSzPts val="1000"/>
              <a:buNone/>
              <a:defRPr sz="1000"/>
            </a:lvl3pPr>
            <a:lvl4pPr marL="1828800" lvl="3" indent="-228600" algn="l" rtl="0">
              <a:lnSpc>
                <a:spcPct val="100000"/>
              </a:lnSpc>
              <a:spcBef>
                <a:spcPts val="180"/>
              </a:spcBef>
              <a:spcAft>
                <a:spcPts val="0"/>
              </a:spcAft>
              <a:buClr>
                <a:srgbClr val="3F3F3F"/>
              </a:buClr>
              <a:buSzPts val="900"/>
              <a:buNone/>
              <a:defRPr sz="900"/>
            </a:lvl4pPr>
            <a:lvl5pPr marL="2286000" lvl="4" indent="-228600" algn="l" rtl="0">
              <a:lnSpc>
                <a:spcPct val="100000"/>
              </a:lnSpc>
              <a:spcBef>
                <a:spcPts val="180"/>
              </a:spcBef>
              <a:spcAft>
                <a:spcPts val="0"/>
              </a:spcAft>
              <a:buClr>
                <a:srgbClr val="3F3F3F"/>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6"/>
        <p:cNvGrpSpPr/>
        <p:nvPr/>
      </p:nvGrpSpPr>
      <p:grpSpPr>
        <a:xfrm>
          <a:off x="0" y="0"/>
          <a:ext cx="0" cy="0"/>
          <a:chOff x="0" y="0"/>
          <a:chExt cx="0" cy="0"/>
        </a:xfrm>
      </p:grpSpPr>
      <p:sp>
        <p:nvSpPr>
          <p:cNvPr id="77" name="Google Shape;77;p18"/>
          <p:cNvSpPr txBox="1">
            <a:spLocks noGrp="1"/>
          </p:cNvSpPr>
          <p:nvPr>
            <p:ph type="title"/>
          </p:nvPr>
        </p:nvSpPr>
        <p:spPr>
          <a:xfrm>
            <a:off x="722313" y="3305176"/>
            <a:ext cx="7772400" cy="1021500"/>
          </a:xfrm>
          <a:prstGeom prst="rect">
            <a:avLst/>
          </a:prstGeom>
          <a:noFill/>
          <a:ln>
            <a:noFill/>
          </a:ln>
        </p:spPr>
        <p:txBody>
          <a:bodyPr spcFirstLastPara="1" wrap="square" lIns="91425" tIns="45700" rIns="91425" bIns="45700" anchor="t" anchorCtr="0">
            <a:normAutofit/>
          </a:bodyPr>
          <a:lstStyle>
            <a:lvl1pPr lvl="0" algn="l" rtl="0">
              <a:lnSpc>
                <a:spcPct val="100000"/>
              </a:lnSpc>
              <a:spcBef>
                <a:spcPts val="0"/>
              </a:spcBef>
              <a:spcAft>
                <a:spcPts val="0"/>
              </a:spcAft>
              <a:buClr>
                <a:srgbClr val="3F3F3F"/>
              </a:buClr>
              <a:buSzPts val="4000"/>
              <a:buFont typeface="Arial"/>
              <a:buNone/>
              <a:defRPr sz="4000" b="1" cap="none">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78" name="Google Shape;78;p18"/>
          <p:cNvSpPr txBox="1">
            <a:spLocks noGrp="1"/>
          </p:cNvSpPr>
          <p:nvPr>
            <p:ph type="body" idx="1"/>
          </p:nvPr>
        </p:nvSpPr>
        <p:spPr>
          <a:xfrm>
            <a:off x="722313" y="2180035"/>
            <a:ext cx="7772400" cy="1125000"/>
          </a:xfrm>
          <a:prstGeom prst="rect">
            <a:avLst/>
          </a:prstGeom>
          <a:noFill/>
          <a:ln>
            <a:noFill/>
          </a:ln>
        </p:spPr>
        <p:txBody>
          <a:bodyPr spcFirstLastPara="1" wrap="square" lIns="91425" tIns="45700" rIns="91425" bIns="45700" anchor="b" anchorCtr="0">
            <a:normAutofit/>
          </a:bodyPr>
          <a:lstStyle>
            <a:lvl1pPr marL="457200" lvl="0" indent="-228600" algn="l" rtl="0">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marL="914400" lvl="1" indent="-228600" algn="l" rtl="0">
              <a:lnSpc>
                <a:spcPct val="100000"/>
              </a:lnSpc>
              <a:spcBef>
                <a:spcPts val="360"/>
              </a:spcBef>
              <a:spcAft>
                <a:spcPts val="0"/>
              </a:spcAft>
              <a:buClr>
                <a:srgbClr val="888888"/>
              </a:buClr>
              <a:buSzPts val="1800"/>
              <a:buNone/>
              <a:defRPr sz="1800">
                <a:solidFill>
                  <a:srgbClr val="888888"/>
                </a:solidFill>
              </a:defRPr>
            </a:lvl2pPr>
            <a:lvl3pPr marL="1371600" lvl="2" indent="-228600" algn="l" rtl="0">
              <a:lnSpc>
                <a:spcPct val="100000"/>
              </a:lnSpc>
              <a:spcBef>
                <a:spcPts val="320"/>
              </a:spcBef>
              <a:spcAft>
                <a:spcPts val="0"/>
              </a:spcAft>
              <a:buClr>
                <a:srgbClr val="888888"/>
              </a:buClr>
              <a:buSzPts val="1600"/>
              <a:buNone/>
              <a:defRPr sz="1600">
                <a:solidFill>
                  <a:srgbClr val="888888"/>
                </a:solidFill>
              </a:defRPr>
            </a:lvl3pPr>
            <a:lvl4pPr marL="1828800" lvl="3" indent="-228600" algn="l" rtl="0">
              <a:lnSpc>
                <a:spcPct val="100000"/>
              </a:lnSpc>
              <a:spcBef>
                <a:spcPts val="280"/>
              </a:spcBef>
              <a:spcAft>
                <a:spcPts val="0"/>
              </a:spcAft>
              <a:buClr>
                <a:srgbClr val="888888"/>
              </a:buClr>
              <a:buSzPts val="1400"/>
              <a:buNone/>
              <a:defRPr sz="1400">
                <a:solidFill>
                  <a:srgbClr val="888888"/>
                </a:solidFill>
              </a:defRPr>
            </a:lvl4pPr>
            <a:lvl5pPr marL="2286000" lvl="4" indent="-228600" algn="l" rtl="0">
              <a:lnSpc>
                <a:spcPct val="100000"/>
              </a:lnSpc>
              <a:spcBef>
                <a:spcPts val="280"/>
              </a:spcBef>
              <a:spcAft>
                <a:spcPts val="0"/>
              </a:spcAft>
              <a:buClr>
                <a:srgbClr val="888888"/>
              </a:buClr>
              <a:buSzPts val="1400"/>
              <a:buNone/>
              <a:defRPr sz="1400">
                <a:solidFill>
                  <a:srgbClr val="888888"/>
                </a:solidFill>
              </a:defRPr>
            </a:lvl5pPr>
            <a:lvl6pPr marL="2743200" lvl="5" indent="-228600" algn="l" rtl="0">
              <a:lnSpc>
                <a:spcPct val="100000"/>
              </a:lnSpc>
              <a:spcBef>
                <a:spcPts val="280"/>
              </a:spcBef>
              <a:spcAft>
                <a:spcPts val="0"/>
              </a:spcAft>
              <a:buClr>
                <a:srgbClr val="888888"/>
              </a:buClr>
              <a:buSzPts val="1400"/>
              <a:buNone/>
              <a:defRPr sz="1400">
                <a:solidFill>
                  <a:srgbClr val="888888"/>
                </a:solidFill>
              </a:defRPr>
            </a:lvl6pPr>
            <a:lvl7pPr marL="3200400" lvl="6" indent="-228600" algn="l" rtl="0">
              <a:lnSpc>
                <a:spcPct val="100000"/>
              </a:lnSpc>
              <a:spcBef>
                <a:spcPts val="280"/>
              </a:spcBef>
              <a:spcAft>
                <a:spcPts val="0"/>
              </a:spcAft>
              <a:buClr>
                <a:srgbClr val="888888"/>
              </a:buClr>
              <a:buSzPts val="1400"/>
              <a:buNone/>
              <a:defRPr sz="1400">
                <a:solidFill>
                  <a:srgbClr val="888888"/>
                </a:solidFill>
              </a:defRPr>
            </a:lvl7pPr>
            <a:lvl8pPr marL="3657600" lvl="7" indent="-228600" algn="l" rtl="0">
              <a:lnSpc>
                <a:spcPct val="100000"/>
              </a:lnSpc>
              <a:spcBef>
                <a:spcPts val="280"/>
              </a:spcBef>
              <a:spcAft>
                <a:spcPts val="0"/>
              </a:spcAft>
              <a:buClr>
                <a:srgbClr val="888888"/>
              </a:buClr>
              <a:buSzPts val="1400"/>
              <a:buNone/>
              <a:defRPr sz="1400">
                <a:solidFill>
                  <a:srgbClr val="888888"/>
                </a:solidFill>
              </a:defRPr>
            </a:lvl8pPr>
            <a:lvl9pPr marL="4114800" lvl="8" indent="-228600" algn="l" rtl="0">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79" name="Google Shape;79;p18"/>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0"/>
        <p:cNvGrpSpPr/>
        <p:nvPr/>
      </p:nvGrpSpPr>
      <p:grpSpPr>
        <a:xfrm>
          <a:off x="0" y="0"/>
          <a:ext cx="0" cy="0"/>
          <a:chOff x="0" y="0"/>
          <a:chExt cx="0" cy="0"/>
        </a:xfrm>
      </p:grpSpPr>
      <p:sp>
        <p:nvSpPr>
          <p:cNvPr id="81" name="Google Shape;81;p19"/>
          <p:cNvSpPr txBox="1">
            <a:spLocks noGrp="1"/>
          </p:cNvSpPr>
          <p:nvPr>
            <p:ph type="title"/>
          </p:nvPr>
        </p:nvSpPr>
        <p:spPr>
          <a:xfrm>
            <a:off x="457200" y="419301"/>
            <a:ext cx="8229600" cy="637200"/>
          </a:xfrm>
          <a:prstGeom prst="rect">
            <a:avLst/>
          </a:prstGeom>
          <a:noFill/>
          <a:ln>
            <a:noFill/>
          </a:ln>
        </p:spPr>
        <p:txBody>
          <a:bodyPr spcFirstLastPara="1" wrap="square" lIns="91425" tIns="45700" rIns="91425" bIns="45700" anchor="ctr" anchorCtr="0">
            <a:normAutofit/>
          </a:bodyPr>
          <a:lstStyle>
            <a:lvl1pPr lvl="0" algn="ctr" rtl="0">
              <a:lnSpc>
                <a:spcPct val="100000"/>
              </a:lnSpc>
              <a:spcBef>
                <a:spcPts val="0"/>
              </a:spcBef>
              <a:spcAft>
                <a:spcPts val="0"/>
              </a:spcAft>
              <a:buClr>
                <a:srgbClr val="3F3F3F"/>
              </a:buClr>
              <a:buSzPts val="1000"/>
              <a:buNone/>
              <a:defRPr sz="36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82" name="Google Shape;82;p19"/>
          <p:cNvSpPr txBox="1">
            <a:spLocks noGrp="1"/>
          </p:cNvSpPr>
          <p:nvPr>
            <p:ph type="body" idx="1"/>
          </p:nvPr>
        </p:nvSpPr>
        <p:spPr>
          <a:xfrm>
            <a:off x="457200" y="1128300"/>
            <a:ext cx="8229600" cy="3558000"/>
          </a:xfrm>
          <a:prstGeom prst="rect">
            <a:avLst/>
          </a:prstGeom>
          <a:noFill/>
          <a:ln>
            <a:noFill/>
          </a:ln>
        </p:spPr>
        <p:txBody>
          <a:bodyPr spcFirstLastPara="1" wrap="square" lIns="91425" tIns="45700" rIns="91425" bIns="45700" anchor="t" anchorCtr="0">
            <a:normAutofit/>
          </a:bodyPr>
          <a:lstStyle>
            <a:lvl1pPr marL="457200" lvl="0" indent="-342900" algn="l" rtl="0">
              <a:lnSpc>
                <a:spcPct val="100000"/>
              </a:lnSpc>
              <a:spcBef>
                <a:spcPts val="360"/>
              </a:spcBef>
              <a:spcAft>
                <a:spcPts val="0"/>
              </a:spcAft>
              <a:buClr>
                <a:srgbClr val="3F3F3F"/>
              </a:buClr>
              <a:buSzPts val="1800"/>
              <a:buChar char="•"/>
              <a:defRPr/>
            </a:lvl1pPr>
            <a:lvl2pPr marL="914400" lvl="1" indent="-342900" algn="l" rtl="0">
              <a:lnSpc>
                <a:spcPct val="100000"/>
              </a:lnSpc>
              <a:spcBef>
                <a:spcPts val="360"/>
              </a:spcBef>
              <a:spcAft>
                <a:spcPts val="0"/>
              </a:spcAft>
              <a:buClr>
                <a:srgbClr val="3F3F3F"/>
              </a:buClr>
              <a:buSzPts val="1800"/>
              <a:buChar char="–"/>
              <a:defRPr/>
            </a:lvl2pPr>
            <a:lvl3pPr marL="1371600" lvl="2" indent="-342900" algn="l" rtl="0">
              <a:lnSpc>
                <a:spcPct val="100000"/>
              </a:lnSpc>
              <a:spcBef>
                <a:spcPts val="360"/>
              </a:spcBef>
              <a:spcAft>
                <a:spcPts val="0"/>
              </a:spcAft>
              <a:buClr>
                <a:srgbClr val="3F3F3F"/>
              </a:buClr>
              <a:buSzPts val="1800"/>
              <a:buChar char="•"/>
              <a:defRPr/>
            </a:lvl3pPr>
            <a:lvl4pPr marL="1828800" lvl="3" indent="-342900" algn="l" rtl="0">
              <a:lnSpc>
                <a:spcPct val="100000"/>
              </a:lnSpc>
              <a:spcBef>
                <a:spcPts val="360"/>
              </a:spcBef>
              <a:spcAft>
                <a:spcPts val="0"/>
              </a:spcAft>
              <a:buClr>
                <a:srgbClr val="3F3F3F"/>
              </a:buClr>
              <a:buSzPts val="1800"/>
              <a:buChar char="–"/>
              <a:defRPr/>
            </a:lvl4pPr>
            <a:lvl5pPr marL="2286000" lvl="4" indent="-342900" algn="l" rtl="0">
              <a:lnSpc>
                <a:spcPct val="100000"/>
              </a:lnSpc>
              <a:spcBef>
                <a:spcPts val="360"/>
              </a:spcBef>
              <a:spcAft>
                <a:spcPts val="0"/>
              </a:spcAft>
              <a:buClr>
                <a:srgbClr val="3F3F3F"/>
              </a:buClr>
              <a:buSzPts val="1800"/>
              <a:buChar char="»"/>
              <a:defRPr/>
            </a:lvl5pPr>
            <a:lvl6pPr marL="2743200" lvl="5" indent="-342900" algn="l" rtl="0">
              <a:lnSpc>
                <a:spcPct val="100000"/>
              </a:lnSpc>
              <a:spcBef>
                <a:spcPts val="360"/>
              </a:spcBef>
              <a:spcAft>
                <a:spcPts val="0"/>
              </a:spcAft>
              <a:buClr>
                <a:schemeClr val="dk1"/>
              </a:buClr>
              <a:buSzPts val="1800"/>
              <a:buChar char="•"/>
              <a:defRPr/>
            </a:lvl6pPr>
            <a:lvl7pPr marL="3200400" lvl="6" indent="-342900" algn="l" rtl="0">
              <a:lnSpc>
                <a:spcPct val="100000"/>
              </a:lnSpc>
              <a:spcBef>
                <a:spcPts val="360"/>
              </a:spcBef>
              <a:spcAft>
                <a:spcPts val="0"/>
              </a:spcAft>
              <a:buClr>
                <a:schemeClr val="dk1"/>
              </a:buClr>
              <a:buSzPts val="1800"/>
              <a:buChar char="•"/>
              <a:defRPr/>
            </a:lvl7pPr>
            <a:lvl8pPr marL="3657600" lvl="7" indent="-342900" algn="l" rtl="0">
              <a:lnSpc>
                <a:spcPct val="100000"/>
              </a:lnSpc>
              <a:spcBef>
                <a:spcPts val="360"/>
              </a:spcBef>
              <a:spcAft>
                <a:spcPts val="0"/>
              </a:spcAft>
              <a:buClr>
                <a:schemeClr val="dk1"/>
              </a:buClr>
              <a:buSzPts val="1800"/>
              <a:buChar char="•"/>
              <a:defRPr/>
            </a:lvl8pPr>
            <a:lvl9pPr marL="4114800" lvl="8" indent="-342900" algn="l" rtl="0">
              <a:lnSpc>
                <a:spcPct val="100000"/>
              </a:lnSpc>
              <a:spcBef>
                <a:spcPts val="360"/>
              </a:spcBef>
              <a:spcAft>
                <a:spcPts val="0"/>
              </a:spcAft>
              <a:buClr>
                <a:schemeClr val="dk1"/>
              </a:buClr>
              <a:buSzPts val="1800"/>
              <a:buChar char="•"/>
              <a:defRPr/>
            </a:lvl9pPr>
          </a:lstStyle>
          <a:p>
            <a:endParaRPr/>
          </a:p>
        </p:txBody>
      </p:sp>
      <p:sp>
        <p:nvSpPr>
          <p:cNvPr id="83" name="Google Shape;83;p19"/>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p20"/>
          <p:cNvSpPr txBox="1">
            <a:spLocks noGrp="1"/>
          </p:cNvSpPr>
          <p:nvPr>
            <p:ph type="dt" idx="10"/>
          </p:nvPr>
        </p:nvSpPr>
        <p:spPr>
          <a:xfrm>
            <a:off x="381000" y="4686300"/>
            <a:ext cx="22098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6" name="Google Shape;86;p20"/>
          <p:cNvSpPr txBox="1">
            <a:spLocks noGrp="1"/>
          </p:cNvSpPr>
          <p:nvPr>
            <p:ph type="ftr" idx="11"/>
          </p:nvPr>
        </p:nvSpPr>
        <p:spPr>
          <a:xfrm>
            <a:off x="2743200" y="4686300"/>
            <a:ext cx="3657600" cy="342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87" name="Google Shape;87;p20"/>
          <p:cNvSpPr txBox="1">
            <a:spLocks noGrp="1"/>
          </p:cNvSpPr>
          <p:nvPr>
            <p:ph type="sldNum" idx="12"/>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300" b="0">
              <a:solidFill>
                <a:srgbClr val="3F3F3F"/>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8"/>
        <p:cNvGrpSpPr/>
        <p:nvPr/>
      </p:nvGrpSpPr>
      <p:grpSpPr>
        <a:xfrm>
          <a:off x="0" y="0"/>
          <a:ext cx="0" cy="0"/>
          <a:chOff x="0" y="0"/>
          <a:chExt cx="0" cy="0"/>
        </a:xfrm>
      </p:grpSpPr>
      <p:sp>
        <p:nvSpPr>
          <p:cNvPr id="89" name="Google Shape;89;p21"/>
          <p:cNvSpPr txBox="1">
            <a:spLocks noGrp="1"/>
          </p:cNvSpPr>
          <p:nvPr>
            <p:ph type="ctrTitle"/>
          </p:nvPr>
        </p:nvSpPr>
        <p:spPr>
          <a:xfrm>
            <a:off x="685800" y="1597819"/>
            <a:ext cx="7772400" cy="11025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0" name="Google Shape;90;p21"/>
          <p:cNvSpPr txBox="1">
            <a:spLocks noGrp="1"/>
          </p:cNvSpPr>
          <p:nvPr>
            <p:ph type="subTitle" idx="1"/>
          </p:nvPr>
        </p:nvSpPr>
        <p:spPr>
          <a:xfrm>
            <a:off x="1371600" y="2914650"/>
            <a:ext cx="6400800" cy="1314600"/>
          </a:xfrm>
          <a:prstGeom prst="rect">
            <a:avLst/>
          </a:prstGeom>
          <a:noFill/>
          <a:ln>
            <a:noFill/>
          </a:ln>
        </p:spPr>
        <p:txBody>
          <a:bodyPr spcFirstLastPara="1" wrap="square" lIns="91425" tIns="45700" rIns="91425" bIns="45700" anchor="t" anchorCtr="0">
            <a:normAutofit/>
          </a:bodyPr>
          <a:lstStyle>
            <a:lvl1pPr lvl="0" algn="ctr" rtl="0">
              <a:lnSpc>
                <a:spcPct val="100000"/>
              </a:lnSpc>
              <a:spcBef>
                <a:spcPts val="640"/>
              </a:spcBef>
              <a:spcAft>
                <a:spcPts val="0"/>
              </a:spcAft>
              <a:buClr>
                <a:srgbClr val="888888"/>
              </a:buClr>
              <a:buSzPts val="3200"/>
              <a:buNone/>
              <a:defRPr>
                <a:solidFill>
                  <a:srgbClr val="888888"/>
                </a:solidFill>
              </a:defRPr>
            </a:lvl1pPr>
            <a:lvl2pPr lvl="1" algn="ctr" rtl="0">
              <a:lnSpc>
                <a:spcPct val="100000"/>
              </a:lnSpc>
              <a:spcBef>
                <a:spcPts val="560"/>
              </a:spcBef>
              <a:spcAft>
                <a:spcPts val="0"/>
              </a:spcAft>
              <a:buClr>
                <a:srgbClr val="888888"/>
              </a:buClr>
              <a:buSzPts val="2800"/>
              <a:buNone/>
              <a:defRPr>
                <a:solidFill>
                  <a:srgbClr val="888888"/>
                </a:solidFill>
              </a:defRPr>
            </a:lvl2pPr>
            <a:lvl3pPr lvl="2" algn="ctr" rtl="0">
              <a:lnSpc>
                <a:spcPct val="100000"/>
              </a:lnSpc>
              <a:spcBef>
                <a:spcPts val="480"/>
              </a:spcBef>
              <a:spcAft>
                <a:spcPts val="0"/>
              </a:spcAft>
              <a:buClr>
                <a:srgbClr val="888888"/>
              </a:buClr>
              <a:buSzPts val="2400"/>
              <a:buNone/>
              <a:defRPr>
                <a:solidFill>
                  <a:srgbClr val="888888"/>
                </a:solidFill>
              </a:defRPr>
            </a:lvl3pPr>
            <a:lvl4pPr lvl="3" algn="ctr" rtl="0">
              <a:lnSpc>
                <a:spcPct val="100000"/>
              </a:lnSpc>
              <a:spcBef>
                <a:spcPts val="400"/>
              </a:spcBef>
              <a:spcAft>
                <a:spcPts val="0"/>
              </a:spcAft>
              <a:buClr>
                <a:srgbClr val="888888"/>
              </a:buClr>
              <a:buSzPts val="2000"/>
              <a:buNone/>
              <a:defRPr>
                <a:solidFill>
                  <a:srgbClr val="888888"/>
                </a:solidFill>
              </a:defRPr>
            </a:lvl4pPr>
            <a:lvl5pPr lvl="4" algn="ctr" rtl="0">
              <a:lnSpc>
                <a:spcPct val="100000"/>
              </a:lnSpc>
              <a:spcBef>
                <a:spcPts val="400"/>
              </a:spcBef>
              <a:spcAft>
                <a:spcPts val="0"/>
              </a:spcAft>
              <a:buClr>
                <a:srgbClr val="888888"/>
              </a:buClr>
              <a:buSzPts val="2000"/>
              <a:buNone/>
              <a:defRPr>
                <a:solidFill>
                  <a:srgbClr val="888888"/>
                </a:solidFill>
              </a:defRPr>
            </a:lvl5pPr>
            <a:lvl6pPr lvl="5" algn="ctr" rtl="0">
              <a:lnSpc>
                <a:spcPct val="100000"/>
              </a:lnSpc>
              <a:spcBef>
                <a:spcPts val="400"/>
              </a:spcBef>
              <a:spcAft>
                <a:spcPts val="0"/>
              </a:spcAft>
              <a:buClr>
                <a:srgbClr val="888888"/>
              </a:buClr>
              <a:buSzPts val="2000"/>
              <a:buNone/>
              <a:defRPr>
                <a:solidFill>
                  <a:srgbClr val="888888"/>
                </a:solidFill>
              </a:defRPr>
            </a:lvl6pPr>
            <a:lvl7pPr lvl="6" algn="ctr" rtl="0">
              <a:lnSpc>
                <a:spcPct val="100000"/>
              </a:lnSpc>
              <a:spcBef>
                <a:spcPts val="400"/>
              </a:spcBef>
              <a:spcAft>
                <a:spcPts val="0"/>
              </a:spcAft>
              <a:buClr>
                <a:srgbClr val="888888"/>
              </a:buClr>
              <a:buSzPts val="2000"/>
              <a:buNone/>
              <a:defRPr>
                <a:solidFill>
                  <a:srgbClr val="888888"/>
                </a:solidFill>
              </a:defRPr>
            </a:lvl7pPr>
            <a:lvl8pPr lvl="7" algn="ctr" rtl="0">
              <a:lnSpc>
                <a:spcPct val="100000"/>
              </a:lnSpc>
              <a:spcBef>
                <a:spcPts val="400"/>
              </a:spcBef>
              <a:spcAft>
                <a:spcPts val="0"/>
              </a:spcAft>
              <a:buClr>
                <a:srgbClr val="888888"/>
              </a:buClr>
              <a:buSzPts val="2000"/>
              <a:buNone/>
              <a:defRPr>
                <a:solidFill>
                  <a:srgbClr val="888888"/>
                </a:solidFill>
              </a:defRPr>
            </a:lvl8pPr>
            <a:lvl9pPr lvl="8" algn="ctr" rtl="0">
              <a:lnSpc>
                <a:spcPct val="100000"/>
              </a:lnSpc>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0" y="685800"/>
            <a:ext cx="8229600" cy="857400"/>
          </a:xfrm>
          <a:prstGeom prst="rect">
            <a:avLst/>
          </a:prstGeom>
          <a:noFill/>
          <a:ln>
            <a:noFill/>
          </a:ln>
        </p:spPr>
        <p:txBody>
          <a:bodyPr spcFirstLastPara="1" wrap="square" lIns="91425" tIns="45700" rIns="91425" bIns="45700" anchor="ctr" anchorCtr="0">
            <a:normAutofit/>
          </a:bodyPr>
          <a:lstStyle>
            <a:lvl1pPr lvl="0" algn="l" rtl="0">
              <a:lnSpc>
                <a:spcPct val="100000"/>
              </a:lnSpc>
              <a:spcBef>
                <a:spcPts val="0"/>
              </a:spcBef>
              <a:spcAft>
                <a:spcPts val="0"/>
              </a:spcAft>
              <a:buClr>
                <a:srgbClr val="3F3F3F"/>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457200" y="1749028"/>
            <a:ext cx="4038600" cy="3108600"/>
          </a:xfrm>
          <a:prstGeom prst="rect">
            <a:avLst/>
          </a:prstGeom>
          <a:noFill/>
          <a:ln>
            <a:noFill/>
          </a:ln>
        </p:spPr>
        <p:txBody>
          <a:bodyPr spcFirstLastPara="1" wrap="square" lIns="91425" tIns="45700" rIns="91425" bIns="45700" anchor="t" anchorCtr="0">
            <a:normAutofit/>
          </a:bodyPr>
          <a:lstStyle>
            <a:lvl1pPr marL="457200" lvl="0" indent="-406400" algn="l" rtl="0">
              <a:lnSpc>
                <a:spcPct val="100000"/>
              </a:lnSpc>
              <a:spcBef>
                <a:spcPts val="560"/>
              </a:spcBef>
              <a:spcAft>
                <a:spcPts val="0"/>
              </a:spcAft>
              <a:buClr>
                <a:srgbClr val="3F3F3F"/>
              </a:buClr>
              <a:buSzPts val="2800"/>
              <a:buChar char="•"/>
              <a:defRPr sz="2800"/>
            </a:lvl1pPr>
            <a:lvl2pPr marL="914400" lvl="1" indent="-381000" algn="l" rtl="0">
              <a:lnSpc>
                <a:spcPct val="100000"/>
              </a:lnSpc>
              <a:spcBef>
                <a:spcPts val="480"/>
              </a:spcBef>
              <a:spcAft>
                <a:spcPts val="0"/>
              </a:spcAft>
              <a:buClr>
                <a:srgbClr val="3F3F3F"/>
              </a:buClr>
              <a:buSzPts val="2400"/>
              <a:buChar char="–"/>
              <a:defRPr sz="2400"/>
            </a:lvl2pPr>
            <a:lvl3pPr marL="1371600" lvl="2" indent="-355600" algn="l" rtl="0">
              <a:lnSpc>
                <a:spcPct val="100000"/>
              </a:lnSpc>
              <a:spcBef>
                <a:spcPts val="400"/>
              </a:spcBef>
              <a:spcAft>
                <a:spcPts val="0"/>
              </a:spcAft>
              <a:buClr>
                <a:srgbClr val="3F3F3F"/>
              </a:buClr>
              <a:buSzPts val="2000"/>
              <a:buChar char="•"/>
              <a:defRPr sz="2000"/>
            </a:lvl3pPr>
            <a:lvl4pPr marL="1828800" lvl="3" indent="-342900" algn="l" rtl="0">
              <a:lnSpc>
                <a:spcPct val="100000"/>
              </a:lnSpc>
              <a:spcBef>
                <a:spcPts val="360"/>
              </a:spcBef>
              <a:spcAft>
                <a:spcPts val="0"/>
              </a:spcAft>
              <a:buClr>
                <a:srgbClr val="3F3F3F"/>
              </a:buClr>
              <a:buSzPts val="1800"/>
              <a:buChar char="–"/>
              <a:defRPr sz="1800"/>
            </a:lvl4pPr>
            <a:lvl5pPr marL="2286000" lvl="4" indent="-342900" algn="l" rtl="0">
              <a:lnSpc>
                <a:spcPct val="100000"/>
              </a:lnSpc>
              <a:spcBef>
                <a:spcPts val="360"/>
              </a:spcBef>
              <a:spcAft>
                <a:spcPts val="0"/>
              </a:spcAft>
              <a:buClr>
                <a:srgbClr val="3F3F3F"/>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
        <p:nvSpPr>
          <p:cNvPr id="94" name="Google Shape;94;p22"/>
          <p:cNvSpPr txBox="1">
            <a:spLocks noGrp="1"/>
          </p:cNvSpPr>
          <p:nvPr>
            <p:ph type="body" idx="2"/>
          </p:nvPr>
        </p:nvSpPr>
        <p:spPr>
          <a:xfrm>
            <a:off x="4648200" y="1749028"/>
            <a:ext cx="4038600" cy="3108600"/>
          </a:xfrm>
          <a:prstGeom prst="rect">
            <a:avLst/>
          </a:prstGeom>
          <a:noFill/>
          <a:ln>
            <a:noFill/>
          </a:ln>
        </p:spPr>
        <p:txBody>
          <a:bodyPr spcFirstLastPara="1" wrap="square" lIns="91425" tIns="45700" rIns="91425" bIns="45700" anchor="t" anchorCtr="0">
            <a:normAutofit/>
          </a:bodyPr>
          <a:lstStyle>
            <a:lvl1pPr marL="457200" lvl="0" indent="-406400" algn="l" rtl="0">
              <a:lnSpc>
                <a:spcPct val="100000"/>
              </a:lnSpc>
              <a:spcBef>
                <a:spcPts val="560"/>
              </a:spcBef>
              <a:spcAft>
                <a:spcPts val="0"/>
              </a:spcAft>
              <a:buClr>
                <a:srgbClr val="3F3F3F"/>
              </a:buClr>
              <a:buSzPts val="2800"/>
              <a:buChar char="•"/>
              <a:defRPr sz="2800"/>
            </a:lvl1pPr>
            <a:lvl2pPr marL="914400" lvl="1" indent="-381000" algn="l" rtl="0">
              <a:lnSpc>
                <a:spcPct val="100000"/>
              </a:lnSpc>
              <a:spcBef>
                <a:spcPts val="480"/>
              </a:spcBef>
              <a:spcAft>
                <a:spcPts val="0"/>
              </a:spcAft>
              <a:buClr>
                <a:srgbClr val="3F3F3F"/>
              </a:buClr>
              <a:buSzPts val="2400"/>
              <a:buChar char="–"/>
              <a:defRPr sz="2400"/>
            </a:lvl2pPr>
            <a:lvl3pPr marL="1371600" lvl="2" indent="-355600" algn="l" rtl="0">
              <a:lnSpc>
                <a:spcPct val="100000"/>
              </a:lnSpc>
              <a:spcBef>
                <a:spcPts val="400"/>
              </a:spcBef>
              <a:spcAft>
                <a:spcPts val="0"/>
              </a:spcAft>
              <a:buClr>
                <a:srgbClr val="3F3F3F"/>
              </a:buClr>
              <a:buSzPts val="2000"/>
              <a:buChar char="•"/>
              <a:defRPr sz="2000"/>
            </a:lvl3pPr>
            <a:lvl4pPr marL="1828800" lvl="3" indent="-342900" algn="l" rtl="0">
              <a:lnSpc>
                <a:spcPct val="100000"/>
              </a:lnSpc>
              <a:spcBef>
                <a:spcPts val="360"/>
              </a:spcBef>
              <a:spcAft>
                <a:spcPts val="0"/>
              </a:spcAft>
              <a:buClr>
                <a:srgbClr val="3F3F3F"/>
              </a:buClr>
              <a:buSzPts val="1800"/>
              <a:buChar char="–"/>
              <a:defRPr sz="1800"/>
            </a:lvl4pPr>
            <a:lvl5pPr marL="2286000" lvl="4" indent="-342900" algn="l" rtl="0">
              <a:lnSpc>
                <a:spcPct val="100000"/>
              </a:lnSpc>
              <a:spcBef>
                <a:spcPts val="360"/>
              </a:spcBef>
              <a:spcAft>
                <a:spcPts val="0"/>
              </a:spcAft>
              <a:buClr>
                <a:srgbClr val="3F3F3F"/>
              </a:buClr>
              <a:buSzPts val="1800"/>
              <a:buChar char="»"/>
              <a:defRPr sz="1800"/>
            </a:lvl5pPr>
            <a:lvl6pPr marL="2743200" lvl="5" indent="-342900" algn="l" rtl="0">
              <a:lnSpc>
                <a:spcPct val="100000"/>
              </a:lnSpc>
              <a:spcBef>
                <a:spcPts val="360"/>
              </a:spcBef>
              <a:spcAft>
                <a:spcPts val="0"/>
              </a:spcAft>
              <a:buClr>
                <a:schemeClr val="dk1"/>
              </a:buClr>
              <a:buSzPts val="1800"/>
              <a:buChar char="•"/>
              <a:defRPr sz="1800"/>
            </a:lvl6pPr>
            <a:lvl7pPr marL="3200400" lvl="6" indent="-342900" algn="l" rtl="0">
              <a:lnSpc>
                <a:spcPct val="100000"/>
              </a:lnSpc>
              <a:spcBef>
                <a:spcPts val="360"/>
              </a:spcBef>
              <a:spcAft>
                <a:spcPts val="0"/>
              </a:spcAft>
              <a:buClr>
                <a:schemeClr val="dk1"/>
              </a:buClr>
              <a:buSzPts val="1800"/>
              <a:buChar char="•"/>
              <a:defRPr sz="1800"/>
            </a:lvl7pPr>
            <a:lvl8pPr marL="3657600" lvl="7" indent="-342900" algn="l" rtl="0">
              <a:lnSpc>
                <a:spcPct val="100000"/>
              </a:lnSpc>
              <a:spcBef>
                <a:spcPts val="360"/>
              </a:spcBef>
              <a:spcAft>
                <a:spcPts val="0"/>
              </a:spcAft>
              <a:buClr>
                <a:schemeClr val="dk1"/>
              </a:buClr>
              <a:buSzPts val="1800"/>
              <a:buChar char="•"/>
              <a:defRPr sz="1800"/>
            </a:lvl8pPr>
            <a:lvl9pPr marL="4114800" lvl="8" indent="-342900" algn="l" rtl="0">
              <a:lnSpc>
                <a:spcPct val="100000"/>
              </a:lnSpc>
              <a:spcBef>
                <a:spcPts val="360"/>
              </a:spcBef>
              <a:spcAft>
                <a:spcPts val="0"/>
              </a:spcAft>
              <a:buClr>
                <a:schemeClr val="dk1"/>
              </a:buClr>
              <a:buSzPts val="1800"/>
              <a:buChar char="•"/>
              <a:defRPr sz="1800"/>
            </a:lvl9pPr>
          </a:lstStyle>
          <a:p>
            <a:endParaRPr/>
          </a:p>
        </p:txBody>
      </p:sp>
      <p:sp>
        <p:nvSpPr>
          <p:cNvPr id="95" name="Google Shape;95;p22"/>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463951"/>
            <a:ext cx="8229600" cy="4812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rgbClr val="3F3F3F"/>
              </a:buClr>
              <a:buSzPts val="10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159950"/>
            <a:ext cx="8229600" cy="35262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rgbClr val="3F3F3F"/>
              </a:buClr>
              <a:buSzPts val="1800"/>
              <a:buChar char="•"/>
              <a:defRPr/>
            </a:lvl1pPr>
            <a:lvl2pPr marL="914400" lvl="1" indent="-342900" algn="l">
              <a:lnSpc>
                <a:spcPct val="100000"/>
              </a:lnSpc>
              <a:spcBef>
                <a:spcPts val="360"/>
              </a:spcBef>
              <a:spcAft>
                <a:spcPts val="0"/>
              </a:spcAft>
              <a:buClr>
                <a:srgbClr val="3F3F3F"/>
              </a:buClr>
              <a:buSzPts val="1800"/>
              <a:buChar char="–"/>
              <a:defRPr/>
            </a:lvl2pPr>
            <a:lvl3pPr marL="1371600" lvl="2" indent="-342900" algn="l">
              <a:lnSpc>
                <a:spcPct val="100000"/>
              </a:lnSpc>
              <a:spcBef>
                <a:spcPts val="360"/>
              </a:spcBef>
              <a:spcAft>
                <a:spcPts val="0"/>
              </a:spcAft>
              <a:buClr>
                <a:srgbClr val="3F3F3F"/>
              </a:buClr>
              <a:buSzPts val="1800"/>
              <a:buChar char="•"/>
              <a:defRPr/>
            </a:lvl3pPr>
            <a:lvl4pPr marL="1828800" lvl="3" indent="-342900" algn="l">
              <a:lnSpc>
                <a:spcPct val="100000"/>
              </a:lnSpc>
              <a:spcBef>
                <a:spcPts val="360"/>
              </a:spcBef>
              <a:spcAft>
                <a:spcPts val="0"/>
              </a:spcAft>
              <a:buClr>
                <a:srgbClr val="3F3F3F"/>
              </a:buClr>
              <a:buSzPts val="1800"/>
              <a:buChar char="–"/>
              <a:defRPr/>
            </a:lvl4pPr>
            <a:lvl5pPr marL="2286000" lvl="4" indent="-342900" algn="l">
              <a:lnSpc>
                <a:spcPct val="100000"/>
              </a:lnSpc>
              <a:spcBef>
                <a:spcPts val="360"/>
              </a:spcBef>
              <a:spcAft>
                <a:spcPts val="0"/>
              </a:spcAft>
              <a:buClr>
                <a:srgbClr val="3F3F3F"/>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96"/>
        <p:cNvGrpSpPr/>
        <p:nvPr/>
      </p:nvGrpSpPr>
      <p:grpSpPr>
        <a:xfrm>
          <a:off x="0" y="0"/>
          <a:ext cx="0" cy="0"/>
          <a:chOff x="0" y="0"/>
          <a:chExt cx="0" cy="0"/>
        </a:xfrm>
      </p:grpSpPr>
      <p:sp>
        <p:nvSpPr>
          <p:cNvPr id="97" name="Google Shape;97;p23"/>
          <p:cNvSpPr txBox="1">
            <a:spLocks noGrp="1"/>
          </p:cNvSpPr>
          <p:nvPr>
            <p:ph type="title"/>
          </p:nvPr>
        </p:nvSpPr>
        <p:spPr>
          <a:xfrm>
            <a:off x="420688" y="641510"/>
            <a:ext cx="3008400" cy="871500"/>
          </a:xfrm>
          <a:prstGeom prst="rect">
            <a:avLst/>
          </a:prstGeom>
          <a:noFill/>
          <a:ln>
            <a:noFill/>
          </a:ln>
        </p:spPr>
        <p:txBody>
          <a:bodyPr spcFirstLastPara="1" wrap="square" lIns="91425" tIns="45700" rIns="91425" bIns="45700" anchor="b" anchorCtr="0">
            <a:normAutofit/>
          </a:bodyPr>
          <a:lstStyle>
            <a:lvl1pPr lvl="0" algn="l" rtl="0">
              <a:lnSpc>
                <a:spcPct val="100000"/>
              </a:lnSpc>
              <a:spcBef>
                <a:spcPts val="0"/>
              </a:spcBef>
              <a:spcAft>
                <a:spcPts val="0"/>
              </a:spcAft>
              <a:buClr>
                <a:srgbClr val="3F3F3F"/>
              </a:buClr>
              <a:buSzPts val="2000"/>
              <a:buFont typeface="Arial"/>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8" name="Google Shape;98;p23"/>
          <p:cNvSpPr txBox="1">
            <a:spLocks noGrp="1"/>
          </p:cNvSpPr>
          <p:nvPr>
            <p:ph type="body" idx="1"/>
          </p:nvPr>
        </p:nvSpPr>
        <p:spPr>
          <a:xfrm>
            <a:off x="3575050" y="920884"/>
            <a:ext cx="5111700" cy="4051200"/>
          </a:xfrm>
          <a:prstGeom prst="rect">
            <a:avLst/>
          </a:prstGeom>
          <a:noFill/>
          <a:ln>
            <a:noFill/>
          </a:ln>
        </p:spPr>
        <p:txBody>
          <a:bodyPr spcFirstLastPara="1" wrap="square" lIns="91425" tIns="45700" rIns="91425" bIns="45700" anchor="t" anchorCtr="0">
            <a:normAutofit/>
          </a:bodyPr>
          <a:lstStyle>
            <a:lvl1pPr marL="457200" lvl="0" indent="-431800" algn="l" rtl="0">
              <a:lnSpc>
                <a:spcPct val="100000"/>
              </a:lnSpc>
              <a:spcBef>
                <a:spcPts val="640"/>
              </a:spcBef>
              <a:spcAft>
                <a:spcPts val="0"/>
              </a:spcAft>
              <a:buClr>
                <a:srgbClr val="3F3F3F"/>
              </a:buClr>
              <a:buSzPts val="3200"/>
              <a:buChar char="•"/>
              <a:defRPr sz="3200"/>
            </a:lvl1pPr>
            <a:lvl2pPr marL="914400" lvl="1" indent="-406400" algn="l" rtl="0">
              <a:lnSpc>
                <a:spcPct val="100000"/>
              </a:lnSpc>
              <a:spcBef>
                <a:spcPts val="560"/>
              </a:spcBef>
              <a:spcAft>
                <a:spcPts val="0"/>
              </a:spcAft>
              <a:buClr>
                <a:srgbClr val="3F3F3F"/>
              </a:buClr>
              <a:buSzPts val="2800"/>
              <a:buChar char="–"/>
              <a:defRPr sz="2800"/>
            </a:lvl2pPr>
            <a:lvl3pPr marL="1371600" lvl="2" indent="-381000" algn="l" rtl="0">
              <a:lnSpc>
                <a:spcPct val="100000"/>
              </a:lnSpc>
              <a:spcBef>
                <a:spcPts val="480"/>
              </a:spcBef>
              <a:spcAft>
                <a:spcPts val="0"/>
              </a:spcAft>
              <a:buClr>
                <a:srgbClr val="3F3F3F"/>
              </a:buClr>
              <a:buSzPts val="2400"/>
              <a:buChar char="•"/>
              <a:defRPr sz="2400"/>
            </a:lvl3pPr>
            <a:lvl4pPr marL="1828800" lvl="3" indent="-355600" algn="l" rtl="0">
              <a:lnSpc>
                <a:spcPct val="100000"/>
              </a:lnSpc>
              <a:spcBef>
                <a:spcPts val="400"/>
              </a:spcBef>
              <a:spcAft>
                <a:spcPts val="0"/>
              </a:spcAft>
              <a:buClr>
                <a:srgbClr val="3F3F3F"/>
              </a:buClr>
              <a:buSzPts val="2000"/>
              <a:buChar char="–"/>
              <a:defRPr sz="2000"/>
            </a:lvl4pPr>
            <a:lvl5pPr marL="2286000" lvl="4" indent="-355600" algn="l" rtl="0">
              <a:lnSpc>
                <a:spcPct val="100000"/>
              </a:lnSpc>
              <a:spcBef>
                <a:spcPts val="400"/>
              </a:spcBef>
              <a:spcAft>
                <a:spcPts val="0"/>
              </a:spcAft>
              <a:buClr>
                <a:srgbClr val="3F3F3F"/>
              </a:buClr>
              <a:buSzPts val="2000"/>
              <a:buChar char="»"/>
              <a:defRPr sz="2000"/>
            </a:lvl5pPr>
            <a:lvl6pPr marL="2743200" lvl="5" indent="-355600" algn="l" rtl="0">
              <a:lnSpc>
                <a:spcPct val="100000"/>
              </a:lnSpc>
              <a:spcBef>
                <a:spcPts val="400"/>
              </a:spcBef>
              <a:spcAft>
                <a:spcPts val="0"/>
              </a:spcAft>
              <a:buClr>
                <a:schemeClr val="dk1"/>
              </a:buClr>
              <a:buSzPts val="2000"/>
              <a:buChar char="•"/>
              <a:defRPr sz="2000"/>
            </a:lvl6pPr>
            <a:lvl7pPr marL="3200400" lvl="6" indent="-355600" algn="l" rtl="0">
              <a:lnSpc>
                <a:spcPct val="100000"/>
              </a:lnSpc>
              <a:spcBef>
                <a:spcPts val="400"/>
              </a:spcBef>
              <a:spcAft>
                <a:spcPts val="0"/>
              </a:spcAft>
              <a:buClr>
                <a:schemeClr val="dk1"/>
              </a:buClr>
              <a:buSzPts val="2000"/>
              <a:buChar char="•"/>
              <a:defRPr sz="2000"/>
            </a:lvl7pPr>
            <a:lvl8pPr marL="3657600" lvl="7" indent="-355600" algn="l" rtl="0">
              <a:lnSpc>
                <a:spcPct val="100000"/>
              </a:lnSpc>
              <a:spcBef>
                <a:spcPts val="400"/>
              </a:spcBef>
              <a:spcAft>
                <a:spcPts val="0"/>
              </a:spcAft>
              <a:buClr>
                <a:schemeClr val="dk1"/>
              </a:buClr>
              <a:buSzPts val="2000"/>
              <a:buChar char="•"/>
              <a:defRPr sz="2000"/>
            </a:lvl8pPr>
            <a:lvl9pPr marL="4114800" lvl="8" indent="-355600" algn="l" rtl="0">
              <a:lnSpc>
                <a:spcPct val="100000"/>
              </a:lnSpc>
              <a:spcBef>
                <a:spcPts val="400"/>
              </a:spcBef>
              <a:spcAft>
                <a:spcPts val="0"/>
              </a:spcAft>
              <a:buClr>
                <a:schemeClr val="dk1"/>
              </a:buClr>
              <a:buSzPts val="2000"/>
              <a:buChar char="•"/>
              <a:defRPr sz="2000"/>
            </a:lvl9pPr>
          </a:lstStyle>
          <a:p>
            <a:endParaRPr/>
          </a:p>
        </p:txBody>
      </p:sp>
      <p:sp>
        <p:nvSpPr>
          <p:cNvPr id="99" name="Google Shape;99;p23"/>
          <p:cNvSpPr txBox="1">
            <a:spLocks noGrp="1"/>
          </p:cNvSpPr>
          <p:nvPr>
            <p:ph type="body" idx="2"/>
          </p:nvPr>
        </p:nvSpPr>
        <p:spPr>
          <a:xfrm>
            <a:off x="420688" y="1601629"/>
            <a:ext cx="3008400" cy="3141900"/>
          </a:xfrm>
          <a:prstGeom prst="rect">
            <a:avLst/>
          </a:prstGeom>
          <a:noFill/>
          <a:ln>
            <a:noFill/>
          </a:ln>
        </p:spPr>
        <p:txBody>
          <a:bodyPr spcFirstLastPara="1" wrap="square" lIns="91425" tIns="45700" rIns="91425" bIns="45700" anchor="t" anchorCtr="0">
            <a:normAutofit/>
          </a:bodyPr>
          <a:lstStyle>
            <a:lvl1pPr marL="457200" lvl="0" indent="-228600" algn="l" rtl="0">
              <a:lnSpc>
                <a:spcPct val="100000"/>
              </a:lnSpc>
              <a:spcBef>
                <a:spcPts val="280"/>
              </a:spcBef>
              <a:spcAft>
                <a:spcPts val="0"/>
              </a:spcAft>
              <a:buClr>
                <a:srgbClr val="3F3F3F"/>
              </a:buClr>
              <a:buSzPts val="1400"/>
              <a:buNone/>
              <a:defRPr sz="1400"/>
            </a:lvl1pPr>
            <a:lvl2pPr marL="914400" lvl="1" indent="-228600" algn="l" rtl="0">
              <a:lnSpc>
                <a:spcPct val="100000"/>
              </a:lnSpc>
              <a:spcBef>
                <a:spcPts val="240"/>
              </a:spcBef>
              <a:spcAft>
                <a:spcPts val="0"/>
              </a:spcAft>
              <a:buClr>
                <a:srgbClr val="3F3F3F"/>
              </a:buClr>
              <a:buSzPts val="1200"/>
              <a:buNone/>
              <a:defRPr sz="1200"/>
            </a:lvl2pPr>
            <a:lvl3pPr marL="1371600" lvl="2" indent="-228600" algn="l" rtl="0">
              <a:lnSpc>
                <a:spcPct val="100000"/>
              </a:lnSpc>
              <a:spcBef>
                <a:spcPts val="200"/>
              </a:spcBef>
              <a:spcAft>
                <a:spcPts val="0"/>
              </a:spcAft>
              <a:buClr>
                <a:srgbClr val="3F3F3F"/>
              </a:buClr>
              <a:buSzPts val="1000"/>
              <a:buNone/>
              <a:defRPr sz="1000"/>
            </a:lvl3pPr>
            <a:lvl4pPr marL="1828800" lvl="3" indent="-228600" algn="l" rtl="0">
              <a:lnSpc>
                <a:spcPct val="100000"/>
              </a:lnSpc>
              <a:spcBef>
                <a:spcPts val="180"/>
              </a:spcBef>
              <a:spcAft>
                <a:spcPts val="0"/>
              </a:spcAft>
              <a:buClr>
                <a:srgbClr val="3F3F3F"/>
              </a:buClr>
              <a:buSzPts val="900"/>
              <a:buNone/>
              <a:defRPr sz="900"/>
            </a:lvl4pPr>
            <a:lvl5pPr marL="2286000" lvl="4" indent="-228600" algn="l" rtl="0">
              <a:lnSpc>
                <a:spcPct val="100000"/>
              </a:lnSpc>
              <a:spcBef>
                <a:spcPts val="180"/>
              </a:spcBef>
              <a:spcAft>
                <a:spcPts val="0"/>
              </a:spcAft>
              <a:buClr>
                <a:srgbClr val="3F3F3F"/>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
        <p:nvSpPr>
          <p:cNvPr id="100" name="Google Shape;100;p2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101"/>
        <p:cNvGrpSpPr/>
        <p:nvPr/>
      </p:nvGrpSpPr>
      <p:grpSpPr>
        <a:xfrm>
          <a:off x="0" y="0"/>
          <a:ext cx="0" cy="0"/>
          <a:chOff x="0" y="0"/>
          <a:chExt cx="0" cy="0"/>
        </a:xfrm>
      </p:grpSpPr>
      <p:sp>
        <p:nvSpPr>
          <p:cNvPr id="102" name="Google Shape;102;p24"/>
          <p:cNvSpPr txBox="1">
            <a:spLocks noGrp="1"/>
          </p:cNvSpPr>
          <p:nvPr>
            <p:ph type="title"/>
          </p:nvPr>
        </p:nvSpPr>
        <p:spPr>
          <a:xfrm>
            <a:off x="1792288" y="3829050"/>
            <a:ext cx="5486400" cy="425700"/>
          </a:xfrm>
          <a:prstGeom prst="rect">
            <a:avLst/>
          </a:prstGeom>
          <a:noFill/>
          <a:ln>
            <a:noFill/>
          </a:ln>
        </p:spPr>
        <p:txBody>
          <a:bodyPr spcFirstLastPara="1" wrap="square" lIns="91425" tIns="45700" rIns="91425" bIns="45700" anchor="b" anchorCtr="0">
            <a:normAutofit/>
          </a:bodyPr>
          <a:lstStyle>
            <a:lvl1pPr lvl="0" algn="l" rtl="0">
              <a:lnSpc>
                <a:spcPct val="100000"/>
              </a:lnSpc>
              <a:spcBef>
                <a:spcPts val="0"/>
              </a:spcBef>
              <a:spcAft>
                <a:spcPts val="0"/>
              </a:spcAft>
              <a:buClr>
                <a:srgbClr val="3F3F3F"/>
              </a:buClr>
              <a:buSzPts val="2000"/>
              <a:buFont typeface="Arial"/>
              <a:buNone/>
              <a:defRPr sz="2000" b="1"/>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03" name="Google Shape;103;p24"/>
          <p:cNvSpPr>
            <a:spLocks noGrp="1"/>
          </p:cNvSpPr>
          <p:nvPr>
            <p:ph type="pic" idx="2"/>
          </p:nvPr>
        </p:nvSpPr>
        <p:spPr>
          <a:xfrm>
            <a:off x="1792288" y="685800"/>
            <a:ext cx="5486400" cy="3086100"/>
          </a:xfrm>
          <a:prstGeom prst="rect">
            <a:avLst/>
          </a:prstGeom>
          <a:noFill/>
          <a:ln>
            <a:noFill/>
          </a:ln>
        </p:spPr>
      </p:sp>
      <p:sp>
        <p:nvSpPr>
          <p:cNvPr id="104" name="Google Shape;104;p24"/>
          <p:cNvSpPr txBox="1">
            <a:spLocks noGrp="1"/>
          </p:cNvSpPr>
          <p:nvPr>
            <p:ph type="body" idx="1"/>
          </p:nvPr>
        </p:nvSpPr>
        <p:spPr>
          <a:xfrm>
            <a:off x="1792288" y="4254817"/>
            <a:ext cx="5486400" cy="603000"/>
          </a:xfrm>
          <a:prstGeom prst="rect">
            <a:avLst/>
          </a:prstGeom>
          <a:noFill/>
          <a:ln>
            <a:noFill/>
          </a:ln>
        </p:spPr>
        <p:txBody>
          <a:bodyPr spcFirstLastPara="1" wrap="square" lIns="91425" tIns="45700" rIns="91425" bIns="45700" anchor="t" anchorCtr="0">
            <a:normAutofit/>
          </a:bodyPr>
          <a:lstStyle>
            <a:lvl1pPr marL="457200" lvl="0" indent="-228600" algn="l" rtl="0">
              <a:lnSpc>
                <a:spcPct val="100000"/>
              </a:lnSpc>
              <a:spcBef>
                <a:spcPts val="280"/>
              </a:spcBef>
              <a:spcAft>
                <a:spcPts val="0"/>
              </a:spcAft>
              <a:buClr>
                <a:srgbClr val="3F3F3F"/>
              </a:buClr>
              <a:buSzPts val="1400"/>
              <a:buNone/>
              <a:defRPr sz="1400"/>
            </a:lvl1pPr>
            <a:lvl2pPr marL="914400" lvl="1" indent="-228600" algn="l" rtl="0">
              <a:lnSpc>
                <a:spcPct val="100000"/>
              </a:lnSpc>
              <a:spcBef>
                <a:spcPts val="240"/>
              </a:spcBef>
              <a:spcAft>
                <a:spcPts val="0"/>
              </a:spcAft>
              <a:buClr>
                <a:srgbClr val="3F3F3F"/>
              </a:buClr>
              <a:buSzPts val="1200"/>
              <a:buNone/>
              <a:defRPr sz="1200"/>
            </a:lvl2pPr>
            <a:lvl3pPr marL="1371600" lvl="2" indent="-228600" algn="l" rtl="0">
              <a:lnSpc>
                <a:spcPct val="100000"/>
              </a:lnSpc>
              <a:spcBef>
                <a:spcPts val="200"/>
              </a:spcBef>
              <a:spcAft>
                <a:spcPts val="0"/>
              </a:spcAft>
              <a:buClr>
                <a:srgbClr val="3F3F3F"/>
              </a:buClr>
              <a:buSzPts val="1000"/>
              <a:buNone/>
              <a:defRPr sz="1000"/>
            </a:lvl3pPr>
            <a:lvl4pPr marL="1828800" lvl="3" indent="-228600" algn="l" rtl="0">
              <a:lnSpc>
                <a:spcPct val="100000"/>
              </a:lnSpc>
              <a:spcBef>
                <a:spcPts val="180"/>
              </a:spcBef>
              <a:spcAft>
                <a:spcPts val="0"/>
              </a:spcAft>
              <a:buClr>
                <a:srgbClr val="3F3F3F"/>
              </a:buClr>
              <a:buSzPts val="900"/>
              <a:buNone/>
              <a:defRPr sz="900"/>
            </a:lvl4pPr>
            <a:lvl5pPr marL="2286000" lvl="4" indent="-228600" algn="l" rtl="0">
              <a:lnSpc>
                <a:spcPct val="100000"/>
              </a:lnSpc>
              <a:spcBef>
                <a:spcPts val="180"/>
              </a:spcBef>
              <a:spcAft>
                <a:spcPts val="0"/>
              </a:spcAft>
              <a:buClr>
                <a:srgbClr val="3F3F3F"/>
              </a:buClr>
              <a:buSzPts val="900"/>
              <a:buNone/>
              <a:defRPr sz="900"/>
            </a:lvl5pPr>
            <a:lvl6pPr marL="2743200" lvl="5" indent="-228600" algn="l" rtl="0">
              <a:lnSpc>
                <a:spcPct val="100000"/>
              </a:lnSpc>
              <a:spcBef>
                <a:spcPts val="180"/>
              </a:spcBef>
              <a:spcAft>
                <a:spcPts val="0"/>
              </a:spcAft>
              <a:buClr>
                <a:schemeClr val="dk1"/>
              </a:buClr>
              <a:buSzPts val="900"/>
              <a:buNone/>
              <a:defRPr sz="900"/>
            </a:lvl6pPr>
            <a:lvl7pPr marL="3200400" lvl="6" indent="-228600" algn="l" rtl="0">
              <a:lnSpc>
                <a:spcPct val="100000"/>
              </a:lnSpc>
              <a:spcBef>
                <a:spcPts val="180"/>
              </a:spcBef>
              <a:spcAft>
                <a:spcPts val="0"/>
              </a:spcAft>
              <a:buClr>
                <a:schemeClr val="dk1"/>
              </a:buClr>
              <a:buSzPts val="900"/>
              <a:buNone/>
              <a:defRPr sz="900"/>
            </a:lvl7pPr>
            <a:lvl8pPr marL="3657600" lvl="7" indent="-228600" algn="l" rtl="0">
              <a:lnSpc>
                <a:spcPct val="100000"/>
              </a:lnSpc>
              <a:spcBef>
                <a:spcPts val="180"/>
              </a:spcBef>
              <a:spcAft>
                <a:spcPts val="0"/>
              </a:spcAft>
              <a:buClr>
                <a:schemeClr val="dk1"/>
              </a:buClr>
              <a:buSzPts val="900"/>
              <a:buNone/>
              <a:defRPr sz="900"/>
            </a:lvl8pPr>
            <a:lvl9pPr marL="4114800" lvl="8" indent="-228600" algn="l" rtl="0">
              <a:lnSpc>
                <a:spcPct val="100000"/>
              </a:lnSpc>
              <a:spcBef>
                <a:spcPts val="180"/>
              </a:spcBef>
              <a:spcAft>
                <a:spcPts val="0"/>
              </a:spcAft>
              <a:buClr>
                <a:schemeClr val="dk1"/>
              </a:buClr>
              <a:buSzPts val="900"/>
              <a:buNone/>
              <a:defRPr sz="900"/>
            </a:lvl9pPr>
          </a:lstStyle>
          <a:p>
            <a:endParaRPr/>
          </a:p>
        </p:txBody>
      </p:sp>
      <p:sp>
        <p:nvSpPr>
          <p:cNvPr id="105" name="Google Shape;105;p24"/>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6"/>
        <p:cNvGrpSpPr/>
        <p:nvPr/>
      </p:nvGrpSpPr>
      <p:grpSpPr>
        <a:xfrm>
          <a:off x="0" y="0"/>
          <a:ext cx="0" cy="0"/>
          <a:chOff x="0" y="0"/>
          <a:chExt cx="0" cy="0"/>
        </a:xfrm>
      </p:grpSpPr>
      <p:sp>
        <p:nvSpPr>
          <p:cNvPr id="107" name="Google Shape;107;p25"/>
          <p:cNvSpPr txBox="1">
            <a:spLocks noGrp="1"/>
          </p:cNvSpPr>
          <p:nvPr>
            <p:ph type="title"/>
          </p:nvPr>
        </p:nvSpPr>
        <p:spPr>
          <a:xfrm>
            <a:off x="685800" y="0"/>
            <a:ext cx="7772400" cy="8574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4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8" name="Google Shape;108;p25"/>
          <p:cNvSpPr txBox="1">
            <a:spLocks noGrp="1"/>
          </p:cNvSpPr>
          <p:nvPr>
            <p:ph type="dt" idx="10"/>
          </p:nvPr>
        </p:nvSpPr>
        <p:spPr>
          <a:xfrm>
            <a:off x="381000" y="4686300"/>
            <a:ext cx="22098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09" name="Google Shape;109;p25"/>
          <p:cNvSpPr txBox="1">
            <a:spLocks noGrp="1"/>
          </p:cNvSpPr>
          <p:nvPr>
            <p:ph type="ftr" idx="11"/>
          </p:nvPr>
        </p:nvSpPr>
        <p:spPr>
          <a:xfrm>
            <a:off x="2743200" y="4686300"/>
            <a:ext cx="3657600" cy="342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110" name="Google Shape;110;p25"/>
          <p:cNvSpPr txBox="1">
            <a:spLocks noGrp="1"/>
          </p:cNvSpPr>
          <p:nvPr>
            <p:ph type="sldNum" idx="12"/>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300" b="0">
              <a:solidFill>
                <a:srgbClr val="3F3F3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4"/>
          <p:cNvSpPr txBox="1">
            <a:spLocks noGrp="1"/>
          </p:cNvSpPr>
          <p:nvPr>
            <p:ph type="dt" idx="10"/>
          </p:nvPr>
        </p:nvSpPr>
        <p:spPr>
          <a:xfrm>
            <a:off x="381000" y="4686300"/>
            <a:ext cx="22098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3" name="Google Shape;23;p4"/>
          <p:cNvSpPr txBox="1">
            <a:spLocks noGrp="1"/>
          </p:cNvSpPr>
          <p:nvPr>
            <p:ph type="ftr" idx="11"/>
          </p:nvPr>
        </p:nvSpPr>
        <p:spPr>
          <a:xfrm>
            <a:off x="2743200" y="4686300"/>
            <a:ext cx="3657600" cy="342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24" name="Google Shape;24;p4"/>
          <p:cNvSpPr txBox="1">
            <a:spLocks noGrp="1"/>
          </p:cNvSpPr>
          <p:nvPr>
            <p:ph type="sldNum" idx="12"/>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300" b="0">
              <a:solidFill>
                <a:srgbClr val="3F3F3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5"/>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457200" y="685800"/>
            <a:ext cx="8229600" cy="85725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457200" y="1749028"/>
            <a:ext cx="4038600" cy="3108722"/>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3F3F3F"/>
              </a:buClr>
              <a:buSzPts val="2800"/>
              <a:buChar char="•"/>
              <a:defRPr sz="2800"/>
            </a:lvl1pPr>
            <a:lvl2pPr marL="914400" lvl="1" indent="-381000" algn="l">
              <a:lnSpc>
                <a:spcPct val="100000"/>
              </a:lnSpc>
              <a:spcBef>
                <a:spcPts val="480"/>
              </a:spcBef>
              <a:spcAft>
                <a:spcPts val="0"/>
              </a:spcAft>
              <a:buClr>
                <a:srgbClr val="3F3F3F"/>
              </a:buClr>
              <a:buSzPts val="2400"/>
              <a:buChar char="–"/>
              <a:defRPr sz="2400"/>
            </a:lvl2pPr>
            <a:lvl3pPr marL="1371600" lvl="2" indent="-355600" algn="l">
              <a:lnSpc>
                <a:spcPct val="100000"/>
              </a:lnSpc>
              <a:spcBef>
                <a:spcPts val="400"/>
              </a:spcBef>
              <a:spcAft>
                <a:spcPts val="0"/>
              </a:spcAft>
              <a:buClr>
                <a:srgbClr val="3F3F3F"/>
              </a:buClr>
              <a:buSzPts val="2000"/>
              <a:buChar char="•"/>
              <a:defRPr sz="2000"/>
            </a:lvl3pPr>
            <a:lvl4pPr marL="1828800" lvl="3" indent="-342900" algn="l">
              <a:lnSpc>
                <a:spcPct val="100000"/>
              </a:lnSpc>
              <a:spcBef>
                <a:spcPts val="360"/>
              </a:spcBef>
              <a:spcAft>
                <a:spcPts val="0"/>
              </a:spcAft>
              <a:buClr>
                <a:srgbClr val="3F3F3F"/>
              </a:buClr>
              <a:buSzPts val="1800"/>
              <a:buChar char="–"/>
              <a:defRPr sz="1800"/>
            </a:lvl4pPr>
            <a:lvl5pPr marL="2286000" lvl="4" indent="-342900" algn="l">
              <a:lnSpc>
                <a:spcPct val="100000"/>
              </a:lnSpc>
              <a:spcBef>
                <a:spcPts val="360"/>
              </a:spcBef>
              <a:spcAft>
                <a:spcPts val="0"/>
              </a:spcAft>
              <a:buClr>
                <a:srgbClr val="3F3F3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1" name="Google Shape;31;p6"/>
          <p:cNvSpPr txBox="1">
            <a:spLocks noGrp="1"/>
          </p:cNvSpPr>
          <p:nvPr>
            <p:ph type="body" idx="2"/>
          </p:nvPr>
        </p:nvSpPr>
        <p:spPr>
          <a:xfrm>
            <a:off x="4648200" y="1749028"/>
            <a:ext cx="4038600" cy="3108722"/>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rgbClr val="3F3F3F"/>
              </a:buClr>
              <a:buSzPts val="2800"/>
              <a:buChar char="•"/>
              <a:defRPr sz="2800"/>
            </a:lvl1pPr>
            <a:lvl2pPr marL="914400" lvl="1" indent="-381000" algn="l">
              <a:lnSpc>
                <a:spcPct val="100000"/>
              </a:lnSpc>
              <a:spcBef>
                <a:spcPts val="480"/>
              </a:spcBef>
              <a:spcAft>
                <a:spcPts val="0"/>
              </a:spcAft>
              <a:buClr>
                <a:srgbClr val="3F3F3F"/>
              </a:buClr>
              <a:buSzPts val="2400"/>
              <a:buChar char="–"/>
              <a:defRPr sz="2400"/>
            </a:lvl2pPr>
            <a:lvl3pPr marL="1371600" lvl="2" indent="-355600" algn="l">
              <a:lnSpc>
                <a:spcPct val="100000"/>
              </a:lnSpc>
              <a:spcBef>
                <a:spcPts val="400"/>
              </a:spcBef>
              <a:spcAft>
                <a:spcPts val="0"/>
              </a:spcAft>
              <a:buClr>
                <a:srgbClr val="3F3F3F"/>
              </a:buClr>
              <a:buSzPts val="2000"/>
              <a:buChar char="•"/>
              <a:defRPr sz="2000"/>
            </a:lvl3pPr>
            <a:lvl4pPr marL="1828800" lvl="3" indent="-342900" algn="l">
              <a:lnSpc>
                <a:spcPct val="100000"/>
              </a:lnSpc>
              <a:spcBef>
                <a:spcPts val="360"/>
              </a:spcBef>
              <a:spcAft>
                <a:spcPts val="0"/>
              </a:spcAft>
              <a:buClr>
                <a:srgbClr val="3F3F3F"/>
              </a:buClr>
              <a:buSzPts val="1800"/>
              <a:buChar char="–"/>
              <a:defRPr sz="1800"/>
            </a:lvl4pPr>
            <a:lvl5pPr marL="2286000" lvl="4" indent="-342900" algn="l">
              <a:lnSpc>
                <a:spcPct val="100000"/>
              </a:lnSpc>
              <a:spcBef>
                <a:spcPts val="360"/>
              </a:spcBef>
              <a:spcAft>
                <a:spcPts val="0"/>
              </a:spcAft>
              <a:buClr>
                <a:srgbClr val="3F3F3F"/>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2" name="Google Shape;32;p6"/>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420688" y="641510"/>
            <a:ext cx="3008313" cy="8715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3F3F3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3575050" y="920884"/>
            <a:ext cx="5111750" cy="4051166"/>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rgbClr val="3F3F3F"/>
              </a:buClr>
              <a:buSzPts val="3200"/>
              <a:buChar char="•"/>
              <a:defRPr sz="3200"/>
            </a:lvl1pPr>
            <a:lvl2pPr marL="914400" lvl="1" indent="-406400" algn="l">
              <a:lnSpc>
                <a:spcPct val="100000"/>
              </a:lnSpc>
              <a:spcBef>
                <a:spcPts val="560"/>
              </a:spcBef>
              <a:spcAft>
                <a:spcPts val="0"/>
              </a:spcAft>
              <a:buClr>
                <a:srgbClr val="3F3F3F"/>
              </a:buClr>
              <a:buSzPts val="2800"/>
              <a:buChar char="–"/>
              <a:defRPr sz="2800"/>
            </a:lvl2pPr>
            <a:lvl3pPr marL="1371600" lvl="2" indent="-381000" algn="l">
              <a:lnSpc>
                <a:spcPct val="100000"/>
              </a:lnSpc>
              <a:spcBef>
                <a:spcPts val="480"/>
              </a:spcBef>
              <a:spcAft>
                <a:spcPts val="0"/>
              </a:spcAft>
              <a:buClr>
                <a:srgbClr val="3F3F3F"/>
              </a:buClr>
              <a:buSzPts val="2400"/>
              <a:buChar char="•"/>
              <a:defRPr sz="2400"/>
            </a:lvl3pPr>
            <a:lvl4pPr marL="1828800" lvl="3" indent="-355600" algn="l">
              <a:lnSpc>
                <a:spcPct val="100000"/>
              </a:lnSpc>
              <a:spcBef>
                <a:spcPts val="400"/>
              </a:spcBef>
              <a:spcAft>
                <a:spcPts val="0"/>
              </a:spcAft>
              <a:buClr>
                <a:srgbClr val="3F3F3F"/>
              </a:buClr>
              <a:buSzPts val="2000"/>
              <a:buChar char="–"/>
              <a:defRPr sz="2000"/>
            </a:lvl4pPr>
            <a:lvl5pPr marL="2286000" lvl="4" indent="-355600" algn="l">
              <a:lnSpc>
                <a:spcPct val="100000"/>
              </a:lnSpc>
              <a:spcBef>
                <a:spcPts val="400"/>
              </a:spcBef>
              <a:spcAft>
                <a:spcPts val="0"/>
              </a:spcAft>
              <a:buClr>
                <a:srgbClr val="3F3F3F"/>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36" name="Google Shape;36;p7"/>
          <p:cNvSpPr txBox="1">
            <a:spLocks noGrp="1"/>
          </p:cNvSpPr>
          <p:nvPr>
            <p:ph type="body" idx="2"/>
          </p:nvPr>
        </p:nvSpPr>
        <p:spPr>
          <a:xfrm>
            <a:off x="420688" y="1601629"/>
            <a:ext cx="3008313" cy="3141821"/>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3F3F3F"/>
              </a:buClr>
              <a:buSzPts val="1400"/>
              <a:buNone/>
              <a:defRPr sz="1400"/>
            </a:lvl1pPr>
            <a:lvl2pPr marL="914400" lvl="1" indent="-228600" algn="l">
              <a:lnSpc>
                <a:spcPct val="100000"/>
              </a:lnSpc>
              <a:spcBef>
                <a:spcPts val="240"/>
              </a:spcBef>
              <a:spcAft>
                <a:spcPts val="0"/>
              </a:spcAft>
              <a:buClr>
                <a:srgbClr val="3F3F3F"/>
              </a:buClr>
              <a:buSzPts val="1200"/>
              <a:buNone/>
              <a:defRPr sz="1200"/>
            </a:lvl2pPr>
            <a:lvl3pPr marL="1371600" lvl="2" indent="-228600" algn="l">
              <a:lnSpc>
                <a:spcPct val="100000"/>
              </a:lnSpc>
              <a:spcBef>
                <a:spcPts val="200"/>
              </a:spcBef>
              <a:spcAft>
                <a:spcPts val="0"/>
              </a:spcAft>
              <a:buClr>
                <a:srgbClr val="3F3F3F"/>
              </a:buClr>
              <a:buSzPts val="1000"/>
              <a:buNone/>
              <a:defRPr sz="1000"/>
            </a:lvl3pPr>
            <a:lvl4pPr marL="1828800" lvl="3" indent="-228600" algn="l">
              <a:lnSpc>
                <a:spcPct val="100000"/>
              </a:lnSpc>
              <a:spcBef>
                <a:spcPts val="180"/>
              </a:spcBef>
              <a:spcAft>
                <a:spcPts val="0"/>
              </a:spcAft>
              <a:buClr>
                <a:srgbClr val="3F3F3F"/>
              </a:buClr>
              <a:buSzPts val="900"/>
              <a:buNone/>
              <a:defRPr sz="900"/>
            </a:lvl4pPr>
            <a:lvl5pPr marL="2286000" lvl="4" indent="-228600" algn="l">
              <a:lnSpc>
                <a:spcPct val="100000"/>
              </a:lnSpc>
              <a:spcBef>
                <a:spcPts val="180"/>
              </a:spcBef>
              <a:spcAft>
                <a:spcPts val="0"/>
              </a:spcAft>
              <a:buClr>
                <a:srgbClr val="3F3F3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37" name="Google Shape;37;p7"/>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1792288" y="3829050"/>
            <a:ext cx="5486400" cy="42576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rgbClr val="3F3F3F"/>
              </a:buClr>
              <a:buSzPts val="2000"/>
              <a:buFont typeface="Arial"/>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8"/>
          <p:cNvSpPr>
            <a:spLocks noGrp="1"/>
          </p:cNvSpPr>
          <p:nvPr>
            <p:ph type="pic" idx="2"/>
          </p:nvPr>
        </p:nvSpPr>
        <p:spPr>
          <a:xfrm>
            <a:off x="1792288" y="685800"/>
            <a:ext cx="5486400" cy="3086100"/>
          </a:xfrm>
          <a:prstGeom prst="rect">
            <a:avLst/>
          </a:prstGeom>
          <a:noFill/>
          <a:ln>
            <a:noFill/>
          </a:ln>
        </p:spPr>
      </p:sp>
      <p:sp>
        <p:nvSpPr>
          <p:cNvPr id="41" name="Google Shape;41;p8"/>
          <p:cNvSpPr txBox="1">
            <a:spLocks noGrp="1"/>
          </p:cNvSpPr>
          <p:nvPr>
            <p:ph type="body" idx="1"/>
          </p:nvPr>
        </p:nvSpPr>
        <p:spPr>
          <a:xfrm>
            <a:off x="1792288" y="4254817"/>
            <a:ext cx="5486400" cy="60293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rgbClr val="3F3F3F"/>
              </a:buClr>
              <a:buSzPts val="1400"/>
              <a:buNone/>
              <a:defRPr sz="1400"/>
            </a:lvl1pPr>
            <a:lvl2pPr marL="914400" lvl="1" indent="-228600" algn="l">
              <a:lnSpc>
                <a:spcPct val="100000"/>
              </a:lnSpc>
              <a:spcBef>
                <a:spcPts val="240"/>
              </a:spcBef>
              <a:spcAft>
                <a:spcPts val="0"/>
              </a:spcAft>
              <a:buClr>
                <a:srgbClr val="3F3F3F"/>
              </a:buClr>
              <a:buSzPts val="1200"/>
              <a:buNone/>
              <a:defRPr sz="1200"/>
            </a:lvl2pPr>
            <a:lvl3pPr marL="1371600" lvl="2" indent="-228600" algn="l">
              <a:lnSpc>
                <a:spcPct val="100000"/>
              </a:lnSpc>
              <a:spcBef>
                <a:spcPts val="200"/>
              </a:spcBef>
              <a:spcAft>
                <a:spcPts val="0"/>
              </a:spcAft>
              <a:buClr>
                <a:srgbClr val="3F3F3F"/>
              </a:buClr>
              <a:buSzPts val="1000"/>
              <a:buNone/>
              <a:defRPr sz="1000"/>
            </a:lvl3pPr>
            <a:lvl4pPr marL="1828800" lvl="3" indent="-228600" algn="l">
              <a:lnSpc>
                <a:spcPct val="100000"/>
              </a:lnSpc>
              <a:spcBef>
                <a:spcPts val="180"/>
              </a:spcBef>
              <a:spcAft>
                <a:spcPts val="0"/>
              </a:spcAft>
              <a:buClr>
                <a:srgbClr val="3F3F3F"/>
              </a:buClr>
              <a:buSzPts val="900"/>
              <a:buNone/>
              <a:defRPr sz="900"/>
            </a:lvl4pPr>
            <a:lvl5pPr marL="2286000" lvl="4" indent="-228600" algn="l">
              <a:lnSpc>
                <a:spcPct val="100000"/>
              </a:lnSpc>
              <a:spcBef>
                <a:spcPts val="180"/>
              </a:spcBef>
              <a:spcAft>
                <a:spcPts val="0"/>
              </a:spcAft>
              <a:buClr>
                <a:srgbClr val="3F3F3F"/>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42" name="Google Shape;42;p8"/>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9"/>
          <p:cNvSpPr txBox="1">
            <a:spLocks noGrp="1"/>
          </p:cNvSpPr>
          <p:nvPr>
            <p:ph type="title"/>
          </p:nvPr>
        </p:nvSpPr>
        <p:spPr>
          <a:xfrm>
            <a:off x="685800" y="0"/>
            <a:ext cx="7772400" cy="8574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4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5" name="Google Shape;45;p9"/>
          <p:cNvSpPr txBox="1">
            <a:spLocks noGrp="1"/>
          </p:cNvSpPr>
          <p:nvPr>
            <p:ph type="dt" idx="10"/>
          </p:nvPr>
        </p:nvSpPr>
        <p:spPr>
          <a:xfrm>
            <a:off x="381000" y="4686300"/>
            <a:ext cx="22098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46" name="Google Shape;46;p9"/>
          <p:cNvSpPr txBox="1">
            <a:spLocks noGrp="1"/>
          </p:cNvSpPr>
          <p:nvPr>
            <p:ph type="ftr" idx="11"/>
          </p:nvPr>
        </p:nvSpPr>
        <p:spPr>
          <a:xfrm>
            <a:off x="2743200" y="4686300"/>
            <a:ext cx="3657600" cy="342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
        <p:nvSpPr>
          <p:cNvPr id="47" name="Google Shape;47;p9"/>
          <p:cNvSpPr txBox="1">
            <a:spLocks noGrp="1"/>
          </p:cNvSpPr>
          <p:nvPr>
            <p:ph type="sldNum" idx="12"/>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1pPr>
            <a:lvl2pPr marL="0" marR="0" lvl="1"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2pPr>
            <a:lvl3pPr marL="0" marR="0" lvl="2"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0" marR="0" lvl="3"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4pPr>
            <a:lvl5pPr marL="0" marR="0" lvl="4"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5pPr>
            <a:lvl6pPr marL="0" marR="0" lvl="5"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6pPr>
            <a:lvl7pPr marL="0" marR="0" lvl="6"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7pPr>
            <a:lvl8pPr marL="0" marR="0" lvl="7"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8pPr>
            <a:lvl9pPr marL="0" marR="0" lvl="8" indent="0" algn="r">
              <a:lnSpc>
                <a:spcPct val="100000"/>
              </a:lnSpc>
              <a:spcBef>
                <a:spcPts val="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300" b="0">
              <a:solidFill>
                <a:srgbClr val="3F3F3F"/>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1"/>
        <p:cNvGrpSpPr/>
        <p:nvPr/>
      </p:nvGrpSpPr>
      <p:grpSpPr>
        <a:xfrm>
          <a:off x="0" y="0"/>
          <a:ext cx="0" cy="0"/>
          <a:chOff x="0" y="0"/>
          <a:chExt cx="0" cy="0"/>
        </a:xfrm>
      </p:grpSpPr>
      <p:sp>
        <p:nvSpPr>
          <p:cNvPr id="52" name="Google Shape;52;p11"/>
          <p:cNvSpPr txBox="1">
            <a:spLocks noGrp="1"/>
          </p:cNvSpPr>
          <p:nvPr>
            <p:ph type="title"/>
          </p:nvPr>
        </p:nvSpPr>
        <p:spPr>
          <a:xfrm>
            <a:off x="722313" y="3305176"/>
            <a:ext cx="7772400" cy="1021500"/>
          </a:xfrm>
          <a:prstGeom prst="rect">
            <a:avLst/>
          </a:prstGeom>
          <a:noFill/>
          <a:ln>
            <a:noFill/>
          </a:ln>
        </p:spPr>
        <p:txBody>
          <a:bodyPr spcFirstLastPara="1" wrap="square" lIns="91425" tIns="45700" rIns="91425" bIns="45700" anchor="t" anchorCtr="0">
            <a:normAutofit/>
          </a:bodyPr>
          <a:lstStyle>
            <a:lvl1pPr lvl="0" algn="l" rtl="0">
              <a:lnSpc>
                <a:spcPct val="100000"/>
              </a:lnSpc>
              <a:spcBef>
                <a:spcPts val="0"/>
              </a:spcBef>
              <a:spcAft>
                <a:spcPts val="0"/>
              </a:spcAft>
              <a:buClr>
                <a:srgbClr val="3F3F3F"/>
              </a:buClr>
              <a:buSzPts val="4000"/>
              <a:buFont typeface="Arial"/>
              <a:buNone/>
              <a:defRPr sz="4000" b="1" cap="none">
                <a:latin typeface="Arial"/>
                <a:ea typeface="Arial"/>
                <a:cs typeface="Arial"/>
                <a:sym typeface="Aria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53" name="Google Shape;53;p11"/>
          <p:cNvSpPr txBox="1">
            <a:spLocks noGrp="1"/>
          </p:cNvSpPr>
          <p:nvPr>
            <p:ph type="body" idx="1"/>
          </p:nvPr>
        </p:nvSpPr>
        <p:spPr>
          <a:xfrm>
            <a:off x="722313" y="2180035"/>
            <a:ext cx="7772400" cy="1125000"/>
          </a:xfrm>
          <a:prstGeom prst="rect">
            <a:avLst/>
          </a:prstGeom>
          <a:noFill/>
          <a:ln>
            <a:noFill/>
          </a:ln>
        </p:spPr>
        <p:txBody>
          <a:bodyPr spcFirstLastPara="1" wrap="square" lIns="91425" tIns="45700" rIns="91425" bIns="45700" anchor="b" anchorCtr="0">
            <a:normAutofit/>
          </a:bodyPr>
          <a:lstStyle>
            <a:lvl1pPr marL="457200" lvl="0" indent="-228600" algn="l" rtl="0">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marL="914400" lvl="1" indent="-228600" algn="l" rtl="0">
              <a:lnSpc>
                <a:spcPct val="100000"/>
              </a:lnSpc>
              <a:spcBef>
                <a:spcPts val="360"/>
              </a:spcBef>
              <a:spcAft>
                <a:spcPts val="0"/>
              </a:spcAft>
              <a:buClr>
                <a:srgbClr val="888888"/>
              </a:buClr>
              <a:buSzPts val="1800"/>
              <a:buNone/>
              <a:defRPr sz="1800">
                <a:solidFill>
                  <a:srgbClr val="888888"/>
                </a:solidFill>
              </a:defRPr>
            </a:lvl2pPr>
            <a:lvl3pPr marL="1371600" lvl="2" indent="-228600" algn="l" rtl="0">
              <a:lnSpc>
                <a:spcPct val="100000"/>
              </a:lnSpc>
              <a:spcBef>
                <a:spcPts val="320"/>
              </a:spcBef>
              <a:spcAft>
                <a:spcPts val="0"/>
              </a:spcAft>
              <a:buClr>
                <a:srgbClr val="888888"/>
              </a:buClr>
              <a:buSzPts val="1600"/>
              <a:buNone/>
              <a:defRPr sz="1600">
                <a:solidFill>
                  <a:srgbClr val="888888"/>
                </a:solidFill>
              </a:defRPr>
            </a:lvl3pPr>
            <a:lvl4pPr marL="1828800" lvl="3" indent="-228600" algn="l" rtl="0">
              <a:lnSpc>
                <a:spcPct val="100000"/>
              </a:lnSpc>
              <a:spcBef>
                <a:spcPts val="280"/>
              </a:spcBef>
              <a:spcAft>
                <a:spcPts val="0"/>
              </a:spcAft>
              <a:buClr>
                <a:srgbClr val="888888"/>
              </a:buClr>
              <a:buSzPts val="1400"/>
              <a:buNone/>
              <a:defRPr sz="1400">
                <a:solidFill>
                  <a:srgbClr val="888888"/>
                </a:solidFill>
              </a:defRPr>
            </a:lvl4pPr>
            <a:lvl5pPr marL="2286000" lvl="4" indent="-228600" algn="l" rtl="0">
              <a:lnSpc>
                <a:spcPct val="100000"/>
              </a:lnSpc>
              <a:spcBef>
                <a:spcPts val="280"/>
              </a:spcBef>
              <a:spcAft>
                <a:spcPts val="0"/>
              </a:spcAft>
              <a:buClr>
                <a:srgbClr val="888888"/>
              </a:buClr>
              <a:buSzPts val="1400"/>
              <a:buNone/>
              <a:defRPr sz="1400">
                <a:solidFill>
                  <a:srgbClr val="888888"/>
                </a:solidFill>
              </a:defRPr>
            </a:lvl5pPr>
            <a:lvl6pPr marL="2743200" lvl="5" indent="-228600" algn="l" rtl="0">
              <a:lnSpc>
                <a:spcPct val="100000"/>
              </a:lnSpc>
              <a:spcBef>
                <a:spcPts val="280"/>
              </a:spcBef>
              <a:spcAft>
                <a:spcPts val="0"/>
              </a:spcAft>
              <a:buClr>
                <a:srgbClr val="888888"/>
              </a:buClr>
              <a:buSzPts val="1400"/>
              <a:buNone/>
              <a:defRPr sz="1400">
                <a:solidFill>
                  <a:srgbClr val="888888"/>
                </a:solidFill>
              </a:defRPr>
            </a:lvl6pPr>
            <a:lvl7pPr marL="3200400" lvl="6" indent="-228600" algn="l" rtl="0">
              <a:lnSpc>
                <a:spcPct val="100000"/>
              </a:lnSpc>
              <a:spcBef>
                <a:spcPts val="280"/>
              </a:spcBef>
              <a:spcAft>
                <a:spcPts val="0"/>
              </a:spcAft>
              <a:buClr>
                <a:srgbClr val="888888"/>
              </a:buClr>
              <a:buSzPts val="1400"/>
              <a:buNone/>
              <a:defRPr sz="1400">
                <a:solidFill>
                  <a:srgbClr val="888888"/>
                </a:solidFill>
              </a:defRPr>
            </a:lvl7pPr>
            <a:lvl8pPr marL="3657600" lvl="7" indent="-228600" algn="l" rtl="0">
              <a:lnSpc>
                <a:spcPct val="100000"/>
              </a:lnSpc>
              <a:spcBef>
                <a:spcPts val="280"/>
              </a:spcBef>
              <a:spcAft>
                <a:spcPts val="0"/>
              </a:spcAft>
              <a:buClr>
                <a:srgbClr val="888888"/>
              </a:buClr>
              <a:buSzPts val="1400"/>
              <a:buNone/>
              <a:defRPr sz="1400">
                <a:solidFill>
                  <a:srgbClr val="888888"/>
                </a:solidFill>
              </a:defRPr>
            </a:lvl8pPr>
            <a:lvl9pPr marL="4114800" lvl="8" indent="-228600" algn="l" rtl="0">
              <a:lnSpc>
                <a:spcPct val="100000"/>
              </a:lnSpc>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image" Target="../media/image1.jpg"/><Relationship Id="rId4" Type="http://schemas.openxmlformats.org/officeDocument/2006/relationships/slideLayout" Target="../slideLayouts/slideLayout18.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685800"/>
            <a:ext cx="8229600" cy="85725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rgbClr val="3F3F3F"/>
              </a:buClr>
              <a:buSzPts val="4400"/>
              <a:buFont typeface="Arial"/>
              <a:buNone/>
              <a:defRPr sz="44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457200" y="1679972"/>
            <a:ext cx="8229600" cy="291465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3F3F3F"/>
              </a:buClr>
              <a:buSzPts val="3200"/>
              <a:buFont typeface="Arial"/>
              <a:buChar char="•"/>
              <a:defRPr sz="3200" b="0" i="0" u="none" strike="noStrike" cap="none">
                <a:solidFill>
                  <a:srgbClr val="3F3F3F"/>
                </a:solidFill>
                <a:latin typeface="Calibri"/>
                <a:ea typeface="Calibri"/>
                <a:cs typeface="Calibri"/>
                <a:sym typeface="Calibri"/>
              </a:defRPr>
            </a:lvl1pPr>
            <a:lvl2pPr marL="914400" marR="0" lvl="1" indent="-406400" algn="l" rtl="0">
              <a:lnSpc>
                <a:spcPct val="100000"/>
              </a:lnSpc>
              <a:spcBef>
                <a:spcPts val="560"/>
              </a:spcBef>
              <a:spcAft>
                <a:spcPts val="0"/>
              </a:spcAft>
              <a:buClr>
                <a:srgbClr val="3F3F3F"/>
              </a:buClr>
              <a:buSzPts val="2800"/>
              <a:buFont typeface="Arial"/>
              <a:buChar char="–"/>
              <a:defRPr sz="2800" b="0" i="0" u="none" strike="noStrike" cap="none">
                <a:solidFill>
                  <a:srgbClr val="3F3F3F"/>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3F3F3F"/>
              </a:buClr>
              <a:buSzPts val="2400"/>
              <a:buFont typeface="Arial"/>
              <a:buChar char="•"/>
              <a:defRPr sz="2400" b="0" i="0" u="none" strike="noStrike" cap="none">
                <a:solidFill>
                  <a:srgbClr val="3F3F3F"/>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8">
            <a:alphaModFix/>
          </a:blip>
          <a:stretch>
            <a:fillRect/>
          </a:stretch>
        </a:blipFill>
        <a:effectLst/>
      </p:bgPr>
    </p:bg>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457200" y="685800"/>
            <a:ext cx="8229600" cy="85740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rgbClr val="3F3F3F"/>
              </a:buClr>
              <a:buSzPts val="4400"/>
              <a:buFont typeface="Arial"/>
              <a:buNone/>
              <a:defRPr sz="44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0" name="Google Shape;50;p10"/>
          <p:cNvSpPr txBox="1">
            <a:spLocks noGrp="1"/>
          </p:cNvSpPr>
          <p:nvPr>
            <p:ph type="body" idx="1"/>
          </p:nvPr>
        </p:nvSpPr>
        <p:spPr>
          <a:xfrm>
            <a:off x="457200" y="1679972"/>
            <a:ext cx="8229600" cy="291480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3F3F3F"/>
              </a:buClr>
              <a:buSzPts val="3200"/>
              <a:buFont typeface="Arial"/>
              <a:buChar char="•"/>
              <a:defRPr sz="3200" b="0" i="0" u="none" strike="noStrike" cap="none">
                <a:solidFill>
                  <a:srgbClr val="3F3F3F"/>
                </a:solidFill>
                <a:latin typeface="Calibri"/>
                <a:ea typeface="Calibri"/>
                <a:cs typeface="Calibri"/>
                <a:sym typeface="Calibri"/>
              </a:defRPr>
            </a:lvl1pPr>
            <a:lvl2pPr marL="914400" marR="0" lvl="1" indent="-406400" algn="l" rtl="0">
              <a:lnSpc>
                <a:spcPct val="100000"/>
              </a:lnSpc>
              <a:spcBef>
                <a:spcPts val="560"/>
              </a:spcBef>
              <a:spcAft>
                <a:spcPts val="0"/>
              </a:spcAft>
              <a:buClr>
                <a:srgbClr val="3F3F3F"/>
              </a:buClr>
              <a:buSzPts val="2800"/>
              <a:buFont typeface="Arial"/>
              <a:buChar char="–"/>
              <a:defRPr sz="2800" b="0" i="0" u="none" strike="noStrike" cap="none">
                <a:solidFill>
                  <a:srgbClr val="3F3F3F"/>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3F3F3F"/>
              </a:buClr>
              <a:buSzPts val="2400"/>
              <a:buFont typeface="Arial"/>
              <a:buChar char="•"/>
              <a:defRPr sz="2400" b="0" i="0" u="none" strike="noStrike" cap="none">
                <a:solidFill>
                  <a:srgbClr val="3F3F3F"/>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0">
            <a:alphaModFix/>
          </a:blip>
          <a:stretch>
            <a:fillRect/>
          </a:stretch>
        </a:blipFill>
        <a:effectLst/>
      </p:bgPr>
    </p:bg>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457200" y="685800"/>
            <a:ext cx="8229600" cy="857400"/>
          </a:xfrm>
          <a:prstGeom prst="rect">
            <a:avLst/>
          </a:prstGeom>
          <a:noFill/>
          <a:ln>
            <a:noFill/>
          </a:ln>
        </p:spPr>
        <p:txBody>
          <a:bodyPr spcFirstLastPara="1" wrap="square" lIns="91425" tIns="45700" rIns="91425" bIns="45700" anchor="ctr" anchorCtr="0">
            <a:normAutofit/>
          </a:bodyPr>
          <a:lstStyle>
            <a:lvl1pPr marR="0" lvl="0" algn="l" rtl="0">
              <a:lnSpc>
                <a:spcPct val="100000"/>
              </a:lnSpc>
              <a:spcBef>
                <a:spcPts val="0"/>
              </a:spcBef>
              <a:spcAft>
                <a:spcPts val="0"/>
              </a:spcAft>
              <a:buClr>
                <a:srgbClr val="3F3F3F"/>
              </a:buClr>
              <a:buSzPts val="4400"/>
              <a:buFont typeface="Arial"/>
              <a:buNone/>
              <a:defRPr sz="4400" b="0" i="0" u="none" strike="noStrike" cap="none">
                <a:solidFill>
                  <a:srgbClr val="3F3F3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4" name="Google Shape;74;p17"/>
          <p:cNvSpPr txBox="1">
            <a:spLocks noGrp="1"/>
          </p:cNvSpPr>
          <p:nvPr>
            <p:ph type="body" idx="1"/>
          </p:nvPr>
        </p:nvSpPr>
        <p:spPr>
          <a:xfrm>
            <a:off x="457200" y="1679972"/>
            <a:ext cx="8229600" cy="2914800"/>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rgbClr val="3F3F3F"/>
              </a:buClr>
              <a:buSzPts val="3200"/>
              <a:buFont typeface="Arial"/>
              <a:buChar char="•"/>
              <a:defRPr sz="3200" b="0" i="0" u="none" strike="noStrike" cap="none">
                <a:solidFill>
                  <a:srgbClr val="3F3F3F"/>
                </a:solidFill>
                <a:latin typeface="Calibri"/>
                <a:ea typeface="Calibri"/>
                <a:cs typeface="Calibri"/>
                <a:sym typeface="Calibri"/>
              </a:defRPr>
            </a:lvl1pPr>
            <a:lvl2pPr marL="914400" marR="0" lvl="1" indent="-406400" algn="l" rtl="0">
              <a:lnSpc>
                <a:spcPct val="100000"/>
              </a:lnSpc>
              <a:spcBef>
                <a:spcPts val="560"/>
              </a:spcBef>
              <a:spcAft>
                <a:spcPts val="0"/>
              </a:spcAft>
              <a:buClr>
                <a:srgbClr val="3F3F3F"/>
              </a:buClr>
              <a:buSzPts val="2800"/>
              <a:buFont typeface="Arial"/>
              <a:buChar char="–"/>
              <a:defRPr sz="2800" b="0" i="0" u="none" strike="noStrike" cap="none">
                <a:solidFill>
                  <a:srgbClr val="3F3F3F"/>
                </a:solidFill>
                <a:latin typeface="Calibri"/>
                <a:ea typeface="Calibri"/>
                <a:cs typeface="Calibri"/>
                <a:sym typeface="Calibri"/>
              </a:defRPr>
            </a:lvl2pPr>
            <a:lvl3pPr marL="1371600" marR="0" lvl="2" indent="-381000" algn="l" rtl="0">
              <a:lnSpc>
                <a:spcPct val="100000"/>
              </a:lnSpc>
              <a:spcBef>
                <a:spcPts val="480"/>
              </a:spcBef>
              <a:spcAft>
                <a:spcPts val="0"/>
              </a:spcAft>
              <a:buClr>
                <a:srgbClr val="3F3F3F"/>
              </a:buClr>
              <a:buSzPts val="2400"/>
              <a:buFont typeface="Arial"/>
              <a:buChar char="•"/>
              <a:defRPr sz="2400" b="0" i="0" u="none" strike="noStrike" cap="none">
                <a:solidFill>
                  <a:srgbClr val="3F3F3F"/>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3F3F3F"/>
              </a:buClr>
              <a:buSzPts val="2000"/>
              <a:buFont typeface="Arial"/>
              <a:buChar char="»"/>
              <a:defRPr sz="2000" b="0" i="0" u="none" strike="noStrike" cap="none">
                <a:solidFill>
                  <a:srgbClr val="3F3F3F"/>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Google Shape;75;p17"/>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rgbClr val="3F3F3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uddy312-9c200.web.app/#hom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6"/>
          <p:cNvSpPr txBox="1"/>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800"/>
              <a:buFont typeface="Arial"/>
              <a:buNone/>
            </a:pPr>
            <a:fld id="{00000000-1234-1234-1234-123412341234}" type="slidenum">
              <a:rPr lang="en-US" sz="1800" b="1" i="0" u="none" strike="noStrike" cap="none">
                <a:solidFill>
                  <a:schemeClr val="dk1"/>
                </a:solidFill>
                <a:latin typeface="Arial"/>
                <a:ea typeface="Arial"/>
                <a:cs typeface="Arial"/>
                <a:sym typeface="Arial"/>
              </a:rPr>
              <a:t>1</a:t>
            </a:fld>
            <a:endParaRPr sz="1400" b="0" i="0" u="none" strike="noStrike" cap="none">
              <a:solidFill>
                <a:srgbClr val="000000"/>
              </a:solidFill>
              <a:latin typeface="Arial"/>
              <a:ea typeface="Arial"/>
              <a:cs typeface="Arial"/>
              <a:sym typeface="Arial"/>
            </a:endParaRPr>
          </a:p>
        </p:txBody>
      </p:sp>
      <p:sp>
        <p:nvSpPr>
          <p:cNvPr id="116" name="Google Shape;116;p26"/>
          <p:cNvSpPr/>
          <p:nvPr/>
        </p:nvSpPr>
        <p:spPr>
          <a:xfrm>
            <a:off x="2465800" y="895925"/>
            <a:ext cx="1242600" cy="11670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26"/>
          <p:cNvSpPr/>
          <p:nvPr/>
        </p:nvSpPr>
        <p:spPr>
          <a:xfrm>
            <a:off x="2678613" y="3279400"/>
            <a:ext cx="737100" cy="653400"/>
          </a:xfrm>
          <a:prstGeom prst="ellipse">
            <a:avLst/>
          </a:prstGeom>
          <a:solidFill>
            <a:srgbClr val="BF5700">
              <a:alpha val="3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8" name="Google Shape;118;p26"/>
          <p:cNvSpPr/>
          <p:nvPr/>
        </p:nvSpPr>
        <p:spPr>
          <a:xfrm>
            <a:off x="4005950" y="3932800"/>
            <a:ext cx="737100" cy="653400"/>
          </a:xfrm>
          <a:prstGeom prst="ellipse">
            <a:avLst/>
          </a:prstGeom>
          <a:solidFill>
            <a:srgbClr val="BF5700">
              <a:alpha val="5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26"/>
          <p:cNvSpPr/>
          <p:nvPr/>
        </p:nvSpPr>
        <p:spPr>
          <a:xfrm>
            <a:off x="115250" y="1217300"/>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0" name="Google Shape;120;p26"/>
          <p:cNvSpPr/>
          <p:nvPr/>
        </p:nvSpPr>
        <p:spPr>
          <a:xfrm>
            <a:off x="2073488" y="2413450"/>
            <a:ext cx="737100" cy="653400"/>
          </a:xfrm>
          <a:prstGeom prst="ellipse">
            <a:avLst/>
          </a:prstGeom>
          <a:solidFill>
            <a:srgbClr val="BF5700">
              <a:alpha val="980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26"/>
          <p:cNvSpPr/>
          <p:nvPr/>
        </p:nvSpPr>
        <p:spPr>
          <a:xfrm>
            <a:off x="571400" y="2413450"/>
            <a:ext cx="1141800" cy="1087800"/>
          </a:xfrm>
          <a:prstGeom prst="ellipse">
            <a:avLst/>
          </a:prstGeom>
          <a:solidFill>
            <a:srgbClr val="BF5700">
              <a:alpha val="30199"/>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2" name="Google Shape;122;p26"/>
          <p:cNvSpPr/>
          <p:nvPr/>
        </p:nvSpPr>
        <p:spPr>
          <a:xfrm>
            <a:off x="2971300" y="3698025"/>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3" name="Google Shape;123;p26"/>
          <p:cNvSpPr/>
          <p:nvPr/>
        </p:nvSpPr>
        <p:spPr>
          <a:xfrm>
            <a:off x="470600" y="3022600"/>
            <a:ext cx="1242600" cy="11670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26"/>
          <p:cNvSpPr/>
          <p:nvPr/>
        </p:nvSpPr>
        <p:spPr>
          <a:xfrm>
            <a:off x="3758025" y="2920138"/>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5" name="Google Shape;125;p26"/>
          <p:cNvSpPr/>
          <p:nvPr/>
        </p:nvSpPr>
        <p:spPr>
          <a:xfrm>
            <a:off x="2149275" y="4351425"/>
            <a:ext cx="737100" cy="653400"/>
          </a:xfrm>
          <a:prstGeom prst="ellipse">
            <a:avLst/>
          </a:prstGeom>
          <a:solidFill>
            <a:srgbClr val="BF5700">
              <a:alpha val="980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6" name="Google Shape;126;p26"/>
          <p:cNvSpPr/>
          <p:nvPr/>
        </p:nvSpPr>
        <p:spPr>
          <a:xfrm>
            <a:off x="2810600" y="2413450"/>
            <a:ext cx="737100" cy="653400"/>
          </a:xfrm>
          <a:prstGeom prst="ellipse">
            <a:avLst/>
          </a:prstGeom>
          <a:solidFill>
            <a:srgbClr val="BF5700">
              <a:alpha val="3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26"/>
          <p:cNvSpPr txBox="1">
            <a:spLocks noGrp="1"/>
          </p:cNvSpPr>
          <p:nvPr>
            <p:ph type="title"/>
          </p:nvPr>
        </p:nvSpPr>
        <p:spPr>
          <a:xfrm>
            <a:off x="132975" y="1826800"/>
            <a:ext cx="4191600" cy="6372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0000"/>
              </a:buClr>
              <a:buSzPts val="4400"/>
              <a:buFont typeface="Arial"/>
              <a:buNone/>
            </a:pPr>
            <a:r>
              <a:rPr lang="en-US" sz="7100" b="1">
                <a:solidFill>
                  <a:schemeClr val="dk1"/>
                </a:solidFill>
                <a:latin typeface="Dancing Script"/>
                <a:ea typeface="Dancing Script"/>
                <a:cs typeface="Dancing Script"/>
                <a:sym typeface="Dancing Script"/>
              </a:rPr>
              <a:t>Welcome!</a:t>
            </a:r>
            <a:endParaRPr sz="7100" b="1">
              <a:solidFill>
                <a:schemeClr val="dk1"/>
              </a:solidFill>
              <a:latin typeface="Dancing Script"/>
              <a:ea typeface="Dancing Script"/>
              <a:cs typeface="Dancing Script"/>
              <a:sym typeface="Dancing Script"/>
            </a:endParaRPr>
          </a:p>
        </p:txBody>
      </p:sp>
      <p:sp>
        <p:nvSpPr>
          <p:cNvPr id="128" name="Google Shape;128;p26"/>
          <p:cNvSpPr/>
          <p:nvPr/>
        </p:nvSpPr>
        <p:spPr>
          <a:xfrm>
            <a:off x="406550" y="544425"/>
            <a:ext cx="1141800" cy="1087800"/>
          </a:xfrm>
          <a:prstGeom prst="ellipse">
            <a:avLst/>
          </a:prstGeom>
          <a:solidFill>
            <a:srgbClr val="BF5700">
              <a:alpha val="30199"/>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9" name="Google Shape;129;p26"/>
          <p:cNvSpPr/>
          <p:nvPr/>
        </p:nvSpPr>
        <p:spPr>
          <a:xfrm>
            <a:off x="870375" y="4351413"/>
            <a:ext cx="737100" cy="653400"/>
          </a:xfrm>
          <a:prstGeom prst="ellipse">
            <a:avLst/>
          </a:prstGeom>
          <a:solidFill>
            <a:srgbClr val="BF5700">
              <a:alpha val="3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0" name="Google Shape;130;p26"/>
          <p:cNvSpPr/>
          <p:nvPr/>
        </p:nvSpPr>
        <p:spPr>
          <a:xfrm>
            <a:off x="1607475" y="771725"/>
            <a:ext cx="1242600" cy="1167000"/>
          </a:xfrm>
          <a:prstGeom prst="ellipse">
            <a:avLst/>
          </a:prstGeom>
          <a:solidFill>
            <a:srgbClr val="BF5700">
              <a:alpha val="3036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26"/>
          <p:cNvSpPr/>
          <p:nvPr/>
        </p:nvSpPr>
        <p:spPr>
          <a:xfrm>
            <a:off x="1899050" y="3440775"/>
            <a:ext cx="489600" cy="4116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26"/>
          <p:cNvSpPr txBox="1"/>
          <p:nvPr/>
        </p:nvSpPr>
        <p:spPr>
          <a:xfrm>
            <a:off x="6323525" y="2680300"/>
            <a:ext cx="990300" cy="5541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200">
                <a:latin typeface="Calibri"/>
                <a:ea typeface="Calibri"/>
                <a:cs typeface="Calibri"/>
                <a:sym typeface="Calibri"/>
              </a:rPr>
              <a:t>MiniPlay goes here.</a:t>
            </a:r>
            <a:endParaRPr sz="1200">
              <a:latin typeface="Calibri"/>
              <a:ea typeface="Calibri"/>
              <a:cs typeface="Calibri"/>
              <a:sym typeface="Calibri"/>
            </a:endParaRPr>
          </a:p>
        </p:txBody>
      </p:sp>
      <p:sp>
        <p:nvSpPr>
          <p:cNvPr id="133" name="Google Shape;133;p2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a:t>
            </a:fld>
            <a:endParaRPr/>
          </a:p>
        </p:txBody>
      </p:sp>
      <p:sp>
        <p:nvSpPr>
          <p:cNvPr id="134" name="Google Shape;134;p26"/>
          <p:cNvSpPr txBox="1"/>
          <p:nvPr/>
        </p:nvSpPr>
        <p:spPr>
          <a:xfrm>
            <a:off x="5321850" y="980650"/>
            <a:ext cx="3078600" cy="10620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1900" b="1">
                <a:latin typeface="Calibri"/>
                <a:ea typeface="Calibri"/>
                <a:cs typeface="Calibri"/>
                <a:sym typeface="Calibri"/>
              </a:rPr>
              <a:t>Question of the Day:</a:t>
            </a:r>
            <a:endParaRPr sz="1900" b="1">
              <a:latin typeface="Calibri"/>
              <a:ea typeface="Calibri"/>
              <a:cs typeface="Calibri"/>
              <a:sym typeface="Calibri"/>
            </a:endParaRPr>
          </a:p>
          <a:p>
            <a:pPr marL="0" lvl="0" indent="0" algn="ctr" rtl="0">
              <a:spcBef>
                <a:spcPts val="0"/>
              </a:spcBef>
              <a:spcAft>
                <a:spcPts val="0"/>
              </a:spcAft>
              <a:buNone/>
            </a:pPr>
            <a:r>
              <a:rPr lang="en-US" sz="1900">
                <a:latin typeface="Calibri"/>
                <a:ea typeface="Calibri"/>
                <a:cs typeface="Calibri"/>
                <a:sym typeface="Calibri"/>
              </a:rPr>
              <a:t>What is your favorite outdoor place in Austin?</a:t>
            </a:r>
            <a:endParaRPr sz="19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More on Logic Expressions</a:t>
            </a:r>
            <a:endParaRPr/>
          </a:p>
        </p:txBody>
      </p:sp>
      <p:sp>
        <p:nvSpPr>
          <p:cNvPr id="209" name="Google Shape;209;p35"/>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Clr>
                <a:schemeClr val="dk1"/>
              </a:buClr>
              <a:buSzPts val="1100"/>
              <a:buFont typeface="Arial"/>
              <a:buNone/>
            </a:pPr>
            <a:r>
              <a:rPr lang="en-US" sz="2400">
                <a:solidFill>
                  <a:schemeClr val="dk1"/>
                </a:solidFill>
                <a:latin typeface="Arial"/>
                <a:ea typeface="Arial"/>
                <a:cs typeface="Arial"/>
                <a:sym typeface="Arial"/>
              </a:rPr>
              <a:t>Relational operators cannot be "chained" as in algebra.</a:t>
            </a:r>
            <a:endParaRPr sz="2400">
              <a:solidFill>
                <a:schemeClr val="dk1"/>
              </a:solidFill>
              <a:latin typeface="Arial"/>
              <a:ea typeface="Arial"/>
              <a:cs typeface="Arial"/>
              <a:sym typeface="Arial"/>
            </a:endParaRPr>
          </a:p>
          <a:p>
            <a:pPr marL="914400" lvl="2" indent="-174625" algn="l" rtl="0">
              <a:lnSpc>
                <a:spcPct val="80000"/>
              </a:lnSpc>
              <a:spcBef>
                <a:spcPts val="180"/>
              </a:spcBef>
              <a:spcAft>
                <a:spcPts val="0"/>
              </a:spcAft>
              <a:buClr>
                <a:schemeClr val="dk1"/>
              </a:buClr>
              <a:buSzPts val="900"/>
              <a:buFont typeface="Tahoma"/>
              <a:buNone/>
            </a:pPr>
            <a:endParaRPr sz="900" b="1">
              <a:solidFill>
                <a:schemeClr val="dk1"/>
              </a:solidFill>
              <a:latin typeface="Courier New"/>
              <a:ea typeface="Courier New"/>
              <a:cs typeface="Courier New"/>
              <a:sym typeface="Courier New"/>
            </a:endParaRPr>
          </a:p>
          <a:p>
            <a:pPr marL="914400" lvl="2" indent="-174625" algn="l" rtl="0">
              <a:lnSpc>
                <a:spcPct val="80000"/>
              </a:lnSpc>
              <a:spcBef>
                <a:spcPts val="400"/>
              </a:spcBef>
              <a:spcAft>
                <a:spcPts val="0"/>
              </a:spcAft>
              <a:buNone/>
            </a:pPr>
            <a:r>
              <a:rPr lang="en-US" sz="2000" b="1">
                <a:solidFill>
                  <a:schemeClr val="dk1"/>
                </a:solidFill>
                <a:latin typeface="Courier New"/>
                <a:ea typeface="Courier New"/>
                <a:cs typeface="Courier New"/>
                <a:sym typeface="Courier New"/>
              </a:rPr>
              <a:t>2 &lt;= x &lt;= 10   // x = 15</a:t>
            </a:r>
            <a:endParaRPr sz="2000" b="1">
              <a:solidFill>
                <a:schemeClr val="dk1"/>
              </a:solidFill>
              <a:latin typeface="Courier New"/>
              <a:ea typeface="Courier New"/>
              <a:cs typeface="Courier New"/>
              <a:sym typeface="Courier New"/>
            </a:endParaRPr>
          </a:p>
          <a:p>
            <a:pPr marL="914400" lvl="2" indent="-174625" algn="l" rtl="0">
              <a:lnSpc>
                <a:spcPct val="80000"/>
              </a:lnSpc>
              <a:spcBef>
                <a:spcPts val="400"/>
              </a:spcBef>
              <a:spcAft>
                <a:spcPts val="0"/>
              </a:spcAft>
              <a:buClr>
                <a:schemeClr val="dk1"/>
              </a:buClr>
              <a:buSzPts val="2000"/>
              <a:buFont typeface="Courier New"/>
              <a:buNone/>
            </a:pPr>
            <a:r>
              <a:rPr lang="en-US" sz="2000" b="1">
                <a:solidFill>
                  <a:schemeClr val="dk1"/>
                </a:solidFill>
                <a:latin typeface="Courier New"/>
                <a:ea typeface="Courier New"/>
                <a:cs typeface="Courier New"/>
                <a:sym typeface="Courier New"/>
              </a:rPr>
              <a:t>true &lt;= 10</a:t>
            </a:r>
            <a:endParaRPr sz="2000" b="1">
              <a:solidFill>
                <a:schemeClr val="dk1"/>
              </a:solidFill>
              <a:latin typeface="Courier New"/>
              <a:ea typeface="Courier New"/>
              <a:cs typeface="Courier New"/>
              <a:sym typeface="Courier New"/>
            </a:endParaRPr>
          </a:p>
          <a:p>
            <a:pPr marL="914400" lvl="2" indent="-174625" algn="l" rtl="0">
              <a:lnSpc>
                <a:spcPct val="80000"/>
              </a:lnSpc>
              <a:spcBef>
                <a:spcPts val="400"/>
              </a:spcBef>
              <a:spcAft>
                <a:spcPts val="0"/>
              </a:spcAft>
              <a:buClr>
                <a:srgbClr val="800000"/>
              </a:buClr>
              <a:buSzPts val="2000"/>
              <a:buFont typeface="Courier New"/>
              <a:buNone/>
            </a:pPr>
            <a:r>
              <a:rPr lang="en-US" sz="2000" b="1">
                <a:solidFill>
                  <a:srgbClr val="800000"/>
                </a:solidFill>
                <a:latin typeface="Courier New"/>
                <a:ea typeface="Courier New"/>
                <a:cs typeface="Courier New"/>
                <a:sym typeface="Courier New"/>
              </a:rPr>
              <a:t>error!</a:t>
            </a:r>
            <a:endParaRPr sz="2000" b="1">
              <a:solidFill>
                <a:schemeClr val="dk1"/>
              </a:solidFill>
              <a:latin typeface="Tahoma"/>
              <a:ea typeface="Tahoma"/>
              <a:cs typeface="Tahoma"/>
              <a:sym typeface="Tahoma"/>
            </a:endParaRPr>
          </a:p>
          <a:p>
            <a:pPr marL="914400" lvl="2" indent="-174625" algn="l" rtl="0">
              <a:lnSpc>
                <a:spcPct val="80000"/>
              </a:lnSpc>
              <a:spcBef>
                <a:spcPts val="180"/>
              </a:spcBef>
              <a:spcAft>
                <a:spcPts val="0"/>
              </a:spcAft>
              <a:buClr>
                <a:schemeClr val="dk1"/>
              </a:buClr>
              <a:buSzPts val="900"/>
              <a:buFont typeface="Tahoma"/>
              <a:buNone/>
            </a:pPr>
            <a:endParaRPr sz="900">
              <a:solidFill>
                <a:schemeClr val="dk1"/>
              </a:solidFill>
              <a:latin typeface="Courier New"/>
              <a:ea typeface="Courier New"/>
              <a:cs typeface="Courier New"/>
              <a:sym typeface="Courier New"/>
            </a:endParaRPr>
          </a:p>
          <a:p>
            <a:pPr marL="914400" lvl="2" indent="-174625" algn="l" rtl="0">
              <a:lnSpc>
                <a:spcPct val="80000"/>
              </a:lnSpc>
              <a:spcBef>
                <a:spcPts val="180"/>
              </a:spcBef>
              <a:spcAft>
                <a:spcPts val="0"/>
              </a:spcAft>
              <a:buClr>
                <a:schemeClr val="dk1"/>
              </a:buClr>
              <a:buSzPts val="900"/>
              <a:buFont typeface="Tahoma"/>
              <a:buNone/>
            </a:pPr>
            <a:endParaRPr sz="900">
              <a:solidFill>
                <a:schemeClr val="dk1"/>
              </a:solidFill>
              <a:latin typeface="Courier New"/>
              <a:ea typeface="Courier New"/>
              <a:cs typeface="Courier New"/>
              <a:sym typeface="Courier New"/>
            </a:endParaRPr>
          </a:p>
          <a:p>
            <a:pPr marL="0" lvl="0" indent="0" algn="l" rtl="0">
              <a:spcBef>
                <a:spcPts val="440"/>
              </a:spcBef>
              <a:spcAft>
                <a:spcPts val="0"/>
              </a:spcAft>
              <a:buClr>
                <a:schemeClr val="dk1"/>
              </a:buClr>
              <a:buSzPts val="1100"/>
              <a:buFont typeface="Arial"/>
              <a:buNone/>
            </a:pPr>
            <a:r>
              <a:rPr lang="en-US" sz="2200">
                <a:solidFill>
                  <a:schemeClr val="dk1"/>
                </a:solidFill>
                <a:latin typeface="Arial"/>
                <a:ea typeface="Arial"/>
                <a:cs typeface="Arial"/>
                <a:sym typeface="Arial"/>
              </a:rPr>
              <a:t>Instead, combine multiple tests with</a:t>
            </a:r>
            <a:r>
              <a:rPr lang="en-US" sz="2200">
                <a:solidFill>
                  <a:schemeClr val="dk1"/>
                </a:solidFill>
                <a:latin typeface="Tahoma"/>
                <a:ea typeface="Tahoma"/>
                <a:cs typeface="Tahoma"/>
                <a:sym typeface="Tahoma"/>
              </a:rPr>
              <a:t> </a:t>
            </a:r>
            <a:r>
              <a:rPr lang="en-US" sz="2200">
                <a:solidFill>
                  <a:schemeClr val="dk1"/>
                </a:solidFill>
                <a:latin typeface="Courier New"/>
                <a:ea typeface="Courier New"/>
                <a:cs typeface="Courier New"/>
                <a:sym typeface="Courier New"/>
              </a:rPr>
              <a:t>&amp;&amp;</a:t>
            </a:r>
            <a:r>
              <a:rPr lang="en-US" sz="2200">
                <a:solidFill>
                  <a:schemeClr val="dk1"/>
                </a:solidFill>
                <a:latin typeface="Tahoma"/>
                <a:ea typeface="Tahoma"/>
                <a:cs typeface="Tahoma"/>
                <a:sym typeface="Tahoma"/>
              </a:rPr>
              <a:t> </a:t>
            </a:r>
            <a:r>
              <a:rPr lang="en-US" sz="2200">
                <a:solidFill>
                  <a:schemeClr val="dk1"/>
                </a:solidFill>
                <a:latin typeface="Arial"/>
                <a:ea typeface="Arial"/>
                <a:cs typeface="Arial"/>
                <a:sym typeface="Arial"/>
              </a:rPr>
              <a:t>or</a:t>
            </a:r>
            <a:r>
              <a:rPr lang="en-US" sz="2200">
                <a:solidFill>
                  <a:schemeClr val="dk1"/>
                </a:solidFill>
                <a:latin typeface="Tahoma"/>
                <a:ea typeface="Tahoma"/>
                <a:cs typeface="Tahoma"/>
                <a:sym typeface="Tahoma"/>
              </a:rPr>
              <a:t> </a:t>
            </a:r>
            <a:r>
              <a:rPr lang="en-US" sz="2200">
                <a:solidFill>
                  <a:schemeClr val="dk1"/>
                </a:solidFill>
                <a:latin typeface="Courier New"/>
                <a:ea typeface="Courier New"/>
                <a:cs typeface="Courier New"/>
                <a:sym typeface="Courier New"/>
              </a:rPr>
              <a:t>||</a:t>
            </a:r>
            <a:endParaRPr sz="2200">
              <a:solidFill>
                <a:schemeClr val="dk1"/>
              </a:solidFill>
              <a:latin typeface="Tahoma"/>
              <a:ea typeface="Tahoma"/>
              <a:cs typeface="Tahoma"/>
              <a:sym typeface="Tahoma"/>
            </a:endParaRPr>
          </a:p>
          <a:p>
            <a:pPr marL="914400" lvl="2" indent="-174625" algn="l" rtl="0">
              <a:lnSpc>
                <a:spcPct val="80000"/>
              </a:lnSpc>
              <a:spcBef>
                <a:spcPts val="180"/>
              </a:spcBef>
              <a:spcAft>
                <a:spcPts val="0"/>
              </a:spcAft>
              <a:buClr>
                <a:schemeClr val="dk1"/>
              </a:buClr>
              <a:buSzPts val="900"/>
              <a:buFont typeface="Tahoma"/>
              <a:buNone/>
            </a:pPr>
            <a:endParaRPr sz="900" b="1">
              <a:solidFill>
                <a:schemeClr val="dk1"/>
              </a:solidFill>
              <a:latin typeface="Courier New"/>
              <a:ea typeface="Courier New"/>
              <a:cs typeface="Courier New"/>
              <a:sym typeface="Courier New"/>
            </a:endParaRPr>
          </a:p>
          <a:p>
            <a:pPr marL="914400" lvl="2" indent="-174625" algn="l" rtl="0">
              <a:lnSpc>
                <a:spcPct val="80000"/>
              </a:lnSpc>
              <a:spcBef>
                <a:spcPts val="400"/>
              </a:spcBef>
              <a:spcAft>
                <a:spcPts val="0"/>
              </a:spcAft>
              <a:buClr>
                <a:schemeClr val="dk1"/>
              </a:buClr>
              <a:buSzPts val="2000"/>
              <a:buFont typeface="Courier New"/>
              <a:buNone/>
            </a:pPr>
            <a:r>
              <a:rPr lang="en-US" sz="2000" b="1">
                <a:solidFill>
                  <a:schemeClr val="dk1"/>
                </a:solidFill>
                <a:latin typeface="Courier New"/>
                <a:ea typeface="Courier New"/>
                <a:cs typeface="Courier New"/>
                <a:sym typeface="Courier New"/>
              </a:rPr>
              <a:t>x &gt;= 2 &amp;&amp; x &lt;= 10    // x = 15</a:t>
            </a:r>
            <a:endParaRPr sz="2000">
              <a:solidFill>
                <a:schemeClr val="dk1"/>
              </a:solidFill>
              <a:latin typeface="Tahoma"/>
              <a:ea typeface="Tahoma"/>
              <a:cs typeface="Tahoma"/>
              <a:sym typeface="Tahoma"/>
            </a:endParaRPr>
          </a:p>
          <a:p>
            <a:pPr marL="914400" lvl="2" indent="-174625" algn="l" rtl="0">
              <a:lnSpc>
                <a:spcPct val="80000"/>
              </a:lnSpc>
              <a:spcBef>
                <a:spcPts val="400"/>
              </a:spcBef>
              <a:spcAft>
                <a:spcPts val="0"/>
              </a:spcAft>
              <a:buClr>
                <a:schemeClr val="dk1"/>
              </a:buClr>
              <a:buSzPts val="2000"/>
              <a:buFont typeface="Courier New"/>
              <a:buNone/>
            </a:pPr>
            <a:r>
              <a:rPr lang="en-US" sz="2000" b="1">
                <a:solidFill>
                  <a:schemeClr val="dk1"/>
                </a:solidFill>
                <a:latin typeface="Courier New"/>
                <a:ea typeface="Courier New"/>
                <a:cs typeface="Courier New"/>
                <a:sym typeface="Courier New"/>
              </a:rPr>
              <a:t>true   &amp;&amp;  false</a:t>
            </a:r>
            <a:endParaRPr sz="2000">
              <a:solidFill>
                <a:schemeClr val="dk1"/>
              </a:solidFill>
              <a:latin typeface="Tahoma"/>
              <a:ea typeface="Tahoma"/>
              <a:cs typeface="Tahoma"/>
              <a:sym typeface="Tahoma"/>
            </a:endParaRPr>
          </a:p>
          <a:p>
            <a:pPr marL="914400" lvl="2" indent="-174625" algn="l" rtl="0">
              <a:lnSpc>
                <a:spcPct val="80000"/>
              </a:lnSpc>
              <a:spcBef>
                <a:spcPts val="400"/>
              </a:spcBef>
              <a:spcAft>
                <a:spcPts val="0"/>
              </a:spcAft>
              <a:buClr>
                <a:srgbClr val="003399"/>
              </a:buClr>
              <a:buSzPts val="2000"/>
              <a:buFont typeface="Courier New"/>
              <a:buNone/>
            </a:pPr>
            <a:r>
              <a:rPr lang="en-US" sz="2000" b="1">
                <a:solidFill>
                  <a:srgbClr val="003399"/>
                </a:solidFill>
                <a:latin typeface="Courier New"/>
                <a:ea typeface="Courier New"/>
                <a:cs typeface="Courier New"/>
                <a:sym typeface="Courier New"/>
              </a:rPr>
              <a:t>false</a:t>
            </a:r>
            <a:endParaRPr/>
          </a:p>
        </p:txBody>
      </p:sp>
      <p:sp>
        <p:nvSpPr>
          <p:cNvPr id="210" name="Google Shape;210;p3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6"/>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11</a:t>
            </a:fld>
            <a:endParaRPr/>
          </a:p>
        </p:txBody>
      </p:sp>
      <p:sp>
        <p:nvSpPr>
          <p:cNvPr id="217" name="Google Shape;217;p36"/>
          <p:cNvSpPr/>
          <p:nvPr/>
        </p:nvSpPr>
        <p:spPr>
          <a:xfrm>
            <a:off x="811275" y="690100"/>
            <a:ext cx="1566300" cy="1453500"/>
          </a:xfrm>
          <a:prstGeom prst="ellipse">
            <a:avLst/>
          </a:prstGeom>
          <a:solidFill>
            <a:srgbClr val="674EA7"/>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a:solidFill>
                  <a:schemeClr val="lt1"/>
                </a:solidFill>
              </a:rPr>
              <a:t>In-Class Practice</a:t>
            </a:r>
            <a:endParaRPr sz="1800" b="1">
              <a:solidFill>
                <a:schemeClr val="lt1"/>
              </a:solidFill>
            </a:endParaRPr>
          </a:p>
        </p:txBody>
      </p:sp>
      <p:sp>
        <p:nvSpPr>
          <p:cNvPr id="218" name="Google Shape;218;p36"/>
          <p:cNvSpPr txBox="1"/>
          <p:nvPr/>
        </p:nvSpPr>
        <p:spPr>
          <a:xfrm>
            <a:off x="3150350" y="785200"/>
            <a:ext cx="5406300" cy="298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800">
                <a:solidFill>
                  <a:srgbClr val="3F3F3F"/>
                </a:solidFill>
                <a:latin typeface="Calibri"/>
                <a:ea typeface="Calibri"/>
                <a:cs typeface="Calibri"/>
                <a:sym typeface="Calibri"/>
              </a:rPr>
              <a:t>Write a method that accepts an x, y point on a coordinate grid and returns the quadrant of that point.</a:t>
            </a:r>
            <a:endParaRPr sz="2800">
              <a:solidFill>
                <a:srgbClr val="3F3F3F"/>
              </a:solidFill>
              <a:latin typeface="Calibri"/>
              <a:ea typeface="Calibri"/>
              <a:cs typeface="Calibri"/>
              <a:sym typeface="Calibri"/>
            </a:endParaRPr>
          </a:p>
          <a:p>
            <a:pPr marL="0" lvl="0" indent="0" algn="l" rtl="0">
              <a:spcBef>
                <a:spcPts val="0"/>
              </a:spcBef>
              <a:spcAft>
                <a:spcPts val="0"/>
              </a:spcAft>
              <a:buNone/>
            </a:pPr>
            <a:endParaRPr sz="2800">
              <a:solidFill>
                <a:srgbClr val="3F3F3F"/>
              </a:solidFill>
              <a:latin typeface="Calibri"/>
              <a:ea typeface="Calibri"/>
              <a:cs typeface="Calibri"/>
              <a:sym typeface="Calibri"/>
            </a:endParaRPr>
          </a:p>
          <a:p>
            <a:pPr marL="0" lvl="0" indent="0" algn="l" rtl="0">
              <a:spcBef>
                <a:spcPts val="0"/>
              </a:spcBef>
              <a:spcAft>
                <a:spcPts val="0"/>
              </a:spcAft>
              <a:buNone/>
            </a:pPr>
            <a:r>
              <a:rPr lang="en-US" sz="2800">
                <a:solidFill>
                  <a:srgbClr val="3F3F3F"/>
                </a:solidFill>
                <a:latin typeface="Calibri"/>
                <a:ea typeface="Calibri"/>
                <a:cs typeface="Calibri"/>
                <a:sym typeface="Calibri"/>
              </a:rPr>
              <a:t>getQuad(4, -2) returns 4</a:t>
            </a:r>
            <a:endParaRPr sz="2800">
              <a:solidFill>
                <a:srgbClr val="3F3F3F"/>
              </a:solidFill>
              <a:latin typeface="Calibri"/>
              <a:ea typeface="Calibri"/>
              <a:cs typeface="Calibri"/>
              <a:sym typeface="Calibri"/>
            </a:endParaRPr>
          </a:p>
          <a:p>
            <a:pPr marL="0" lvl="0" indent="0" algn="l" rtl="0">
              <a:spcBef>
                <a:spcPts val="0"/>
              </a:spcBef>
              <a:spcAft>
                <a:spcPts val="0"/>
              </a:spcAft>
              <a:buNone/>
            </a:pPr>
            <a:r>
              <a:rPr lang="en-US" sz="2800">
                <a:solidFill>
                  <a:srgbClr val="3F3F3F"/>
                </a:solidFill>
                <a:latin typeface="Calibri"/>
                <a:ea typeface="Calibri"/>
                <a:cs typeface="Calibri"/>
                <a:sym typeface="Calibri"/>
              </a:rPr>
              <a:t>getQuad(-9, -1) returns 3</a:t>
            </a:r>
            <a:endParaRPr sz="2800">
              <a:solidFill>
                <a:srgbClr val="3F3F3F"/>
              </a:solidFill>
              <a:latin typeface="Calibri"/>
              <a:ea typeface="Calibri"/>
              <a:cs typeface="Calibri"/>
              <a:sym typeface="Calibri"/>
            </a:endParaRPr>
          </a:p>
        </p:txBody>
      </p:sp>
      <p:pic>
        <p:nvPicPr>
          <p:cNvPr id="219" name="Google Shape;219;p36"/>
          <p:cNvPicPr preferRelativeResize="0"/>
          <p:nvPr/>
        </p:nvPicPr>
        <p:blipFill>
          <a:blip r:embed="rId3">
            <a:alphaModFix/>
          </a:blip>
          <a:stretch>
            <a:fillRect/>
          </a:stretch>
        </p:blipFill>
        <p:spPr>
          <a:xfrm>
            <a:off x="196025" y="2258125"/>
            <a:ext cx="2796800" cy="2796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7"/>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Solution A</a:t>
            </a:r>
            <a:endParaRPr/>
          </a:p>
        </p:txBody>
      </p:sp>
      <p:sp>
        <p:nvSpPr>
          <p:cNvPr id="226" name="Google Shape;226;p37"/>
          <p:cNvSpPr txBox="1">
            <a:spLocks noGrp="1"/>
          </p:cNvSpPr>
          <p:nvPr>
            <p:ph type="body" idx="1"/>
          </p:nvPr>
        </p:nvSpPr>
        <p:spPr>
          <a:xfrm>
            <a:off x="5275225" y="1159950"/>
            <a:ext cx="3411600" cy="3526200"/>
          </a:xfrm>
          <a:prstGeom prst="rect">
            <a:avLst/>
          </a:prstGeom>
        </p:spPr>
        <p:txBody>
          <a:bodyPr spcFirstLastPara="1" wrap="square" lIns="91425" tIns="45700" rIns="91425" bIns="45700" anchor="t" anchorCtr="0">
            <a:normAutofit fontScale="92500"/>
          </a:bodyPr>
          <a:lstStyle/>
          <a:p>
            <a:pPr marL="0" lvl="0" indent="0" algn="l" rtl="0">
              <a:spcBef>
                <a:spcPts val="360"/>
              </a:spcBef>
              <a:spcAft>
                <a:spcPts val="0"/>
              </a:spcAft>
              <a:buNone/>
            </a:pPr>
            <a:r>
              <a:rPr lang="en-US"/>
              <a:t>What is the logic error?</a:t>
            </a:r>
            <a:endParaRPr/>
          </a:p>
          <a:p>
            <a:pPr marL="0" lvl="0" indent="0" algn="l" rtl="0">
              <a:spcBef>
                <a:spcPts val="360"/>
              </a:spcBef>
              <a:spcAft>
                <a:spcPts val="0"/>
              </a:spcAft>
              <a:buNone/>
            </a:pPr>
            <a:endParaRPr/>
          </a:p>
          <a:p>
            <a:pPr marL="0" lvl="0" indent="0" algn="l" rtl="0">
              <a:spcBef>
                <a:spcPts val="360"/>
              </a:spcBef>
              <a:spcAft>
                <a:spcPts val="0"/>
              </a:spcAft>
              <a:buNone/>
            </a:pPr>
            <a:r>
              <a:rPr lang="en-US"/>
              <a:t>What is the syntax error?</a:t>
            </a:r>
            <a:endParaRPr/>
          </a:p>
          <a:p>
            <a:pPr marL="0" lvl="0" indent="0" algn="l" rtl="0">
              <a:spcBef>
                <a:spcPts val="360"/>
              </a:spcBef>
              <a:spcAft>
                <a:spcPts val="0"/>
              </a:spcAft>
              <a:buNone/>
            </a:pPr>
            <a:endParaRPr/>
          </a:p>
          <a:p>
            <a:pPr marL="0" lvl="0" indent="0" algn="l" rtl="0">
              <a:spcBef>
                <a:spcPts val="360"/>
              </a:spcBef>
              <a:spcAft>
                <a:spcPts val="0"/>
              </a:spcAft>
              <a:buNone/>
            </a:pPr>
            <a:r>
              <a:rPr lang="en-US"/>
              <a:t>What would make it easier to read?</a:t>
            </a:r>
            <a:endParaRPr/>
          </a:p>
        </p:txBody>
      </p:sp>
      <p:sp>
        <p:nvSpPr>
          <p:cNvPr id="227" name="Google Shape;227;p37"/>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12</a:t>
            </a:fld>
            <a:endParaRPr/>
          </a:p>
        </p:txBody>
      </p:sp>
      <p:pic>
        <p:nvPicPr>
          <p:cNvPr id="228" name="Google Shape;228;p37"/>
          <p:cNvPicPr preferRelativeResize="0"/>
          <p:nvPr/>
        </p:nvPicPr>
        <p:blipFill>
          <a:blip r:embed="rId3">
            <a:alphaModFix/>
          </a:blip>
          <a:stretch>
            <a:fillRect/>
          </a:stretch>
        </p:blipFill>
        <p:spPr>
          <a:xfrm>
            <a:off x="198000" y="1325551"/>
            <a:ext cx="4970426" cy="308411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8"/>
          <p:cNvSpPr txBox="1">
            <a:spLocks noGrp="1"/>
          </p:cNvSpPr>
          <p:nvPr>
            <p:ph type="title"/>
          </p:nvPr>
        </p:nvSpPr>
        <p:spPr>
          <a:xfrm>
            <a:off x="402475"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Solution B</a:t>
            </a:r>
            <a:endParaRPr/>
          </a:p>
        </p:txBody>
      </p:sp>
      <p:sp>
        <p:nvSpPr>
          <p:cNvPr id="235" name="Google Shape;235;p3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13</a:t>
            </a:fld>
            <a:endParaRPr/>
          </a:p>
        </p:txBody>
      </p:sp>
      <p:pic>
        <p:nvPicPr>
          <p:cNvPr id="236" name="Google Shape;236;p38"/>
          <p:cNvPicPr preferRelativeResize="0"/>
          <p:nvPr/>
        </p:nvPicPr>
        <p:blipFill>
          <a:blip r:embed="rId3">
            <a:alphaModFix/>
          </a:blip>
          <a:stretch>
            <a:fillRect/>
          </a:stretch>
        </p:blipFill>
        <p:spPr>
          <a:xfrm>
            <a:off x="1510200" y="1113525"/>
            <a:ext cx="6457599" cy="36363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1"/>
        <p:cNvGrpSpPr/>
        <p:nvPr/>
      </p:nvGrpSpPr>
      <p:grpSpPr>
        <a:xfrm>
          <a:off x="0" y="0"/>
          <a:ext cx="0" cy="0"/>
          <a:chOff x="0" y="0"/>
          <a:chExt cx="0" cy="0"/>
        </a:xfrm>
      </p:grpSpPr>
      <p:cxnSp>
        <p:nvCxnSpPr>
          <p:cNvPr id="242" name="Google Shape;242;p39"/>
          <p:cNvCxnSpPr/>
          <p:nvPr/>
        </p:nvCxnSpPr>
        <p:spPr>
          <a:xfrm rot="10800000" flipH="1">
            <a:off x="628650" y="3463950"/>
            <a:ext cx="7818000" cy="22200"/>
          </a:xfrm>
          <a:prstGeom prst="straightConnector1">
            <a:avLst/>
          </a:prstGeom>
          <a:noFill/>
          <a:ln w="19050" cap="flat" cmpd="sng">
            <a:solidFill>
              <a:srgbClr val="BF5700"/>
            </a:solidFill>
            <a:prstDash val="solid"/>
            <a:round/>
            <a:headEnd type="none" w="sm" len="sm"/>
            <a:tailEnd type="none" w="sm" len="sm"/>
          </a:ln>
        </p:spPr>
      </p:cxnSp>
      <p:sp>
        <p:nvSpPr>
          <p:cNvPr id="243" name="Google Shape;243;p39"/>
          <p:cNvSpPr txBox="1"/>
          <p:nvPr/>
        </p:nvSpPr>
        <p:spPr>
          <a:xfrm>
            <a:off x="502920" y="1657350"/>
            <a:ext cx="7886700" cy="1752600"/>
          </a:xfrm>
          <a:prstGeom prst="rect">
            <a:avLst/>
          </a:prstGeom>
          <a:noFill/>
          <a:ln>
            <a:noFill/>
          </a:ln>
        </p:spPr>
        <p:txBody>
          <a:bodyPr spcFirstLastPara="1" wrap="square" lIns="91425" tIns="45700" rIns="91425" bIns="45700" anchor="b" anchorCtr="0">
            <a:noAutofit/>
          </a:bodyPr>
          <a:lstStyle/>
          <a:p>
            <a:pPr marL="0" marR="0" lvl="0" indent="0" algn="ctr" rtl="0">
              <a:lnSpc>
                <a:spcPct val="142857"/>
              </a:lnSpc>
              <a:spcBef>
                <a:spcPts val="0"/>
              </a:spcBef>
              <a:spcAft>
                <a:spcPts val="0"/>
              </a:spcAft>
              <a:buClr>
                <a:srgbClr val="BF5700"/>
              </a:buClr>
              <a:buSzPts val="2800"/>
              <a:buFont typeface="Arial Black"/>
              <a:buNone/>
            </a:pPr>
            <a:r>
              <a:rPr lang="en-US" sz="4000" b="1">
                <a:solidFill>
                  <a:srgbClr val="BF5700"/>
                </a:solidFill>
                <a:latin typeface="Arial Black"/>
                <a:ea typeface="Arial Black"/>
                <a:cs typeface="Arial Black"/>
                <a:sym typeface="Arial Black"/>
              </a:rPr>
              <a:t>4.3 </a:t>
            </a:r>
            <a:endParaRPr sz="4000" b="1">
              <a:solidFill>
                <a:srgbClr val="BF5700"/>
              </a:solidFill>
              <a:latin typeface="Arial Black"/>
              <a:ea typeface="Arial Black"/>
              <a:cs typeface="Arial Black"/>
              <a:sym typeface="Arial Black"/>
            </a:endParaRPr>
          </a:p>
          <a:p>
            <a:pPr marL="0" marR="0" lvl="0" indent="0" algn="ctr" rtl="0">
              <a:lnSpc>
                <a:spcPct val="142857"/>
              </a:lnSpc>
              <a:spcBef>
                <a:spcPts val="0"/>
              </a:spcBef>
              <a:spcAft>
                <a:spcPts val="0"/>
              </a:spcAft>
              <a:buClr>
                <a:srgbClr val="BF5700"/>
              </a:buClr>
              <a:buSzPts val="2800"/>
              <a:buFont typeface="Arial Black"/>
              <a:buNone/>
            </a:pPr>
            <a:r>
              <a:rPr lang="en-US" sz="4000" b="1">
                <a:solidFill>
                  <a:srgbClr val="BF5700"/>
                </a:solidFill>
                <a:latin typeface="Arial Black"/>
                <a:ea typeface="Arial Black"/>
                <a:cs typeface="Arial Black"/>
                <a:sym typeface="Arial Black"/>
              </a:rPr>
              <a:t>Text Processing</a:t>
            </a:r>
            <a:endParaRPr sz="4000" b="0" i="0" u="none" strike="noStrike" cap="non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0"/>
          <p:cNvSpPr txBox="1">
            <a:spLocks noGrp="1"/>
          </p:cNvSpPr>
          <p:nvPr>
            <p:ph type="title"/>
          </p:nvPr>
        </p:nvSpPr>
        <p:spPr>
          <a:xfrm>
            <a:off x="457200" y="488126"/>
            <a:ext cx="8229600" cy="506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Char Primitive Type</a:t>
            </a:r>
            <a:endParaRPr/>
          </a:p>
        </p:txBody>
      </p:sp>
      <p:sp>
        <p:nvSpPr>
          <p:cNvPr id="250" name="Google Shape;250;p40"/>
          <p:cNvSpPr txBox="1">
            <a:spLocks noGrp="1"/>
          </p:cNvSpPr>
          <p:nvPr>
            <p:ph type="body" idx="1"/>
          </p:nvPr>
        </p:nvSpPr>
        <p:spPr>
          <a:xfrm>
            <a:off x="457200" y="1151700"/>
            <a:ext cx="8229600" cy="3991800"/>
          </a:xfrm>
          <a:prstGeom prst="rect">
            <a:avLst/>
          </a:prstGeom>
        </p:spPr>
        <p:txBody>
          <a:bodyPr spcFirstLastPara="1" wrap="square" lIns="91425" tIns="45700" rIns="91425" bIns="45700" anchor="t" anchorCtr="0">
            <a:normAutofit fontScale="92500" lnSpcReduction="10000"/>
          </a:bodyPr>
          <a:lstStyle/>
          <a:p>
            <a:pPr marL="0" lvl="0" indent="0" algn="l" rtl="0">
              <a:spcBef>
                <a:spcPts val="0"/>
              </a:spcBef>
              <a:spcAft>
                <a:spcPts val="0"/>
              </a:spcAft>
              <a:buNone/>
            </a:pPr>
            <a:r>
              <a:rPr lang="en-US" sz="2400" b="1">
                <a:solidFill>
                  <a:schemeClr val="dk1"/>
                </a:solidFill>
              </a:rPr>
              <a:t>char</a:t>
            </a:r>
            <a:r>
              <a:rPr lang="en-US" sz="2400">
                <a:solidFill>
                  <a:schemeClr val="dk1"/>
                </a:solidFill>
              </a:rPr>
              <a:t> : A primitive type representing single characters.</a:t>
            </a:r>
            <a:endParaRPr sz="2400">
              <a:solidFill>
                <a:schemeClr val="dk1"/>
              </a:solidFill>
            </a:endParaRPr>
          </a:p>
          <a:p>
            <a:pPr marL="625475" lvl="1" indent="-222250" algn="l" rtl="0">
              <a:spcBef>
                <a:spcPts val="180"/>
              </a:spcBef>
              <a:spcAft>
                <a:spcPts val="0"/>
              </a:spcAft>
              <a:buClr>
                <a:schemeClr val="dk1"/>
              </a:buClr>
              <a:buSzPts val="900"/>
              <a:buFont typeface="Tahoma"/>
              <a:buNone/>
            </a:pPr>
            <a:endParaRPr sz="900">
              <a:solidFill>
                <a:schemeClr val="dk1"/>
              </a:solidFill>
              <a:latin typeface="Tahoma"/>
              <a:ea typeface="Tahoma"/>
              <a:cs typeface="Tahoma"/>
              <a:sym typeface="Tahoma"/>
            </a:endParaRPr>
          </a:p>
          <a:p>
            <a:pPr marL="0" lvl="0" indent="0" algn="l" rtl="0">
              <a:spcBef>
                <a:spcPts val="440"/>
              </a:spcBef>
              <a:spcAft>
                <a:spcPts val="0"/>
              </a:spcAft>
              <a:buNone/>
            </a:pPr>
            <a:r>
              <a:rPr lang="en-US" sz="2200">
                <a:solidFill>
                  <a:schemeClr val="dk1"/>
                </a:solidFill>
                <a:latin typeface="Tahoma"/>
                <a:ea typeface="Tahoma"/>
                <a:cs typeface="Tahoma"/>
                <a:sym typeface="Tahoma"/>
              </a:rPr>
              <a:t>A </a:t>
            </a:r>
            <a:r>
              <a:rPr lang="en-US" sz="2200">
                <a:solidFill>
                  <a:schemeClr val="dk1"/>
                </a:solidFill>
                <a:latin typeface="Courier New"/>
                <a:ea typeface="Courier New"/>
                <a:cs typeface="Courier New"/>
                <a:sym typeface="Courier New"/>
              </a:rPr>
              <a:t>String</a:t>
            </a:r>
            <a:r>
              <a:rPr lang="en-US" sz="2200">
                <a:solidFill>
                  <a:schemeClr val="dk1"/>
                </a:solidFill>
                <a:latin typeface="Tahoma"/>
                <a:ea typeface="Tahoma"/>
                <a:cs typeface="Tahoma"/>
                <a:sym typeface="Tahoma"/>
              </a:rPr>
              <a:t> is stored internally as an array of </a:t>
            </a:r>
            <a:r>
              <a:rPr lang="en-US" sz="2200">
                <a:solidFill>
                  <a:schemeClr val="dk1"/>
                </a:solidFill>
                <a:latin typeface="Courier New"/>
                <a:ea typeface="Courier New"/>
                <a:cs typeface="Courier New"/>
                <a:sym typeface="Courier New"/>
              </a:rPr>
              <a:t>char</a:t>
            </a:r>
            <a:endParaRPr sz="2200">
              <a:solidFill>
                <a:schemeClr val="dk1"/>
              </a:solidFill>
              <a:latin typeface="Tahoma"/>
              <a:ea typeface="Tahoma"/>
              <a:cs typeface="Tahoma"/>
              <a:sym typeface="Tahoma"/>
            </a:endParaRPr>
          </a:p>
          <a:p>
            <a:pPr marL="625475" lvl="1" indent="-279400" algn="l" rtl="0">
              <a:spcBef>
                <a:spcPts val="440"/>
              </a:spcBef>
              <a:spcAft>
                <a:spcPts val="0"/>
              </a:spcAft>
              <a:buNone/>
            </a:pPr>
            <a:r>
              <a:rPr lang="en-US" sz="2200">
                <a:solidFill>
                  <a:schemeClr val="dk1"/>
                </a:solidFill>
                <a:latin typeface="Courier New"/>
                <a:ea typeface="Courier New"/>
                <a:cs typeface="Courier New"/>
                <a:sym typeface="Courier New"/>
              </a:rPr>
              <a:t>String str = "Ali G.";</a:t>
            </a:r>
            <a:endParaRPr sz="2200">
              <a:solidFill>
                <a:schemeClr val="dk1"/>
              </a:solidFill>
              <a:latin typeface="Courier New"/>
              <a:ea typeface="Courier New"/>
              <a:cs typeface="Courier New"/>
              <a:sym typeface="Courier New"/>
            </a:endParaRPr>
          </a:p>
          <a:p>
            <a:pPr marL="625475" lvl="1" indent="-279400" algn="l" rtl="0">
              <a:spcBef>
                <a:spcPts val="440"/>
              </a:spcBef>
              <a:spcAft>
                <a:spcPts val="0"/>
              </a:spcAft>
              <a:buClr>
                <a:schemeClr val="dk1"/>
              </a:buClr>
              <a:buSzPts val="2200"/>
              <a:buFont typeface="Courier New"/>
              <a:buNone/>
            </a:pPr>
            <a:endParaRPr sz="2200">
              <a:solidFill>
                <a:schemeClr val="dk1"/>
              </a:solidFill>
              <a:latin typeface="Courier New"/>
              <a:ea typeface="Courier New"/>
              <a:cs typeface="Courier New"/>
              <a:sym typeface="Courier New"/>
            </a:endParaRPr>
          </a:p>
          <a:p>
            <a:pPr marL="0" lvl="0" indent="0" algn="l" rtl="0">
              <a:spcBef>
                <a:spcPts val="440"/>
              </a:spcBef>
              <a:spcAft>
                <a:spcPts val="0"/>
              </a:spcAft>
              <a:buNone/>
            </a:pPr>
            <a:r>
              <a:rPr lang="en-US" sz="2200">
                <a:solidFill>
                  <a:schemeClr val="dk1"/>
                </a:solidFill>
              </a:rPr>
              <a:t>It is legal to have variables, parameters, returns of type char.</a:t>
            </a:r>
            <a:endParaRPr sz="2200">
              <a:solidFill>
                <a:schemeClr val="dk1"/>
              </a:solidFill>
            </a:endParaRPr>
          </a:p>
          <a:p>
            <a:pPr marL="0" lvl="0" indent="0" algn="l" rtl="0">
              <a:spcBef>
                <a:spcPts val="440"/>
              </a:spcBef>
              <a:spcAft>
                <a:spcPts val="0"/>
              </a:spcAft>
              <a:buNone/>
            </a:pPr>
            <a:r>
              <a:rPr lang="en-US" sz="2200">
                <a:solidFill>
                  <a:schemeClr val="dk1"/>
                </a:solidFill>
              </a:rPr>
              <a:t>Surround literals</a:t>
            </a:r>
            <a:r>
              <a:rPr lang="en-US" sz="2000">
                <a:solidFill>
                  <a:schemeClr val="dk1"/>
                </a:solidFill>
              </a:rPr>
              <a:t> with apostrophes: </a:t>
            </a:r>
            <a:r>
              <a:rPr lang="en-US" sz="2000">
                <a:solidFill>
                  <a:schemeClr val="dk1"/>
                </a:solidFill>
                <a:latin typeface="Tahoma"/>
                <a:ea typeface="Tahoma"/>
                <a:cs typeface="Tahoma"/>
                <a:sym typeface="Tahoma"/>
              </a:rPr>
              <a:t>  </a:t>
            </a:r>
            <a:r>
              <a:rPr lang="en-US" sz="2000">
                <a:solidFill>
                  <a:schemeClr val="dk1"/>
                </a:solidFill>
                <a:latin typeface="Courier New"/>
                <a:ea typeface="Courier New"/>
                <a:cs typeface="Courier New"/>
                <a:sym typeface="Courier New"/>
              </a:rPr>
              <a:t>'a'</a:t>
            </a:r>
            <a:r>
              <a:rPr lang="en-US" sz="2000">
                <a:solidFill>
                  <a:schemeClr val="dk1"/>
                </a:solidFill>
                <a:latin typeface="Tahoma"/>
                <a:ea typeface="Tahoma"/>
                <a:cs typeface="Tahoma"/>
                <a:sym typeface="Tahoma"/>
              </a:rPr>
              <a:t>  or  </a:t>
            </a:r>
            <a:r>
              <a:rPr lang="en-US" sz="2000">
                <a:solidFill>
                  <a:schemeClr val="dk1"/>
                </a:solidFill>
                <a:latin typeface="Courier New"/>
                <a:ea typeface="Courier New"/>
                <a:cs typeface="Courier New"/>
                <a:sym typeface="Courier New"/>
              </a:rPr>
              <a:t>'4' </a:t>
            </a:r>
            <a:r>
              <a:rPr lang="en-US" sz="2000">
                <a:solidFill>
                  <a:schemeClr val="dk1"/>
                </a:solidFill>
                <a:latin typeface="Tahoma"/>
                <a:ea typeface="Tahoma"/>
                <a:cs typeface="Tahoma"/>
                <a:sym typeface="Tahoma"/>
              </a:rPr>
              <a:t> or  </a:t>
            </a:r>
            <a:r>
              <a:rPr lang="en-US" sz="2000">
                <a:solidFill>
                  <a:schemeClr val="dk1"/>
                </a:solidFill>
                <a:latin typeface="Courier New"/>
                <a:ea typeface="Courier New"/>
                <a:cs typeface="Courier New"/>
                <a:sym typeface="Courier New"/>
              </a:rPr>
              <a:t>'\n'</a:t>
            </a:r>
            <a:r>
              <a:rPr lang="en-US" sz="2000">
                <a:solidFill>
                  <a:schemeClr val="dk1"/>
                </a:solidFill>
                <a:latin typeface="Tahoma"/>
                <a:ea typeface="Tahoma"/>
                <a:cs typeface="Tahoma"/>
                <a:sym typeface="Tahoma"/>
              </a:rPr>
              <a:t>  or  </a:t>
            </a:r>
            <a:r>
              <a:rPr lang="en-US" sz="2000">
                <a:solidFill>
                  <a:schemeClr val="dk1"/>
                </a:solidFill>
                <a:latin typeface="Courier New"/>
                <a:ea typeface="Courier New"/>
                <a:cs typeface="Courier New"/>
                <a:sym typeface="Courier New"/>
              </a:rPr>
              <a:t>'\''</a:t>
            </a:r>
            <a:endParaRPr sz="2000">
              <a:solidFill>
                <a:schemeClr val="dk1"/>
              </a:solidFill>
              <a:latin typeface="Courier New"/>
              <a:ea typeface="Courier New"/>
              <a:cs typeface="Courier New"/>
              <a:sym typeface="Courier New"/>
            </a:endParaRPr>
          </a:p>
          <a:p>
            <a:pPr marL="625475" lvl="1" indent="-279400" algn="l" rtl="0">
              <a:spcBef>
                <a:spcPts val="180"/>
              </a:spcBef>
              <a:spcAft>
                <a:spcPts val="0"/>
              </a:spcAft>
              <a:buClr>
                <a:schemeClr val="dk1"/>
              </a:buClr>
              <a:buSzPts val="900"/>
              <a:buFont typeface="Tahoma"/>
              <a:buNone/>
            </a:pPr>
            <a:endParaRPr sz="900">
              <a:solidFill>
                <a:schemeClr val="dk1"/>
              </a:solidFill>
              <a:latin typeface="Courier New"/>
              <a:ea typeface="Courier New"/>
              <a:cs typeface="Courier New"/>
              <a:sym typeface="Courier New"/>
            </a:endParaRPr>
          </a:p>
          <a:p>
            <a:pPr marL="625475" lvl="1" indent="-279400" algn="l" rtl="0">
              <a:lnSpc>
                <a:spcPct val="80000"/>
              </a:lnSpc>
              <a:spcBef>
                <a:spcPts val="400"/>
              </a:spcBef>
              <a:spcAft>
                <a:spcPts val="0"/>
              </a:spcAft>
              <a:buClr>
                <a:schemeClr val="dk1"/>
              </a:buClr>
              <a:buSzPts val="2000"/>
              <a:buFont typeface="Courier New"/>
              <a:buNone/>
            </a:pPr>
            <a:r>
              <a:rPr lang="en-US" sz="2000" b="1">
                <a:solidFill>
                  <a:schemeClr val="dk1"/>
                </a:solidFill>
                <a:latin typeface="Courier New"/>
                <a:ea typeface="Courier New"/>
                <a:cs typeface="Courier New"/>
                <a:sym typeface="Courier New"/>
              </a:rPr>
              <a:t>	</a:t>
            </a:r>
            <a:r>
              <a:rPr lang="en-US" sz="1900" b="1">
                <a:solidFill>
                  <a:schemeClr val="dk1"/>
                </a:solidFill>
                <a:latin typeface="Courier New"/>
                <a:ea typeface="Courier New"/>
                <a:cs typeface="Courier New"/>
                <a:sym typeface="Courier New"/>
              </a:rPr>
              <a:t>char letter = </a:t>
            </a:r>
            <a:r>
              <a:rPr lang="en-US" sz="1900" b="1">
                <a:solidFill>
                  <a:srgbClr val="003399"/>
                </a:solidFill>
                <a:latin typeface="Courier New"/>
                <a:ea typeface="Courier New"/>
                <a:cs typeface="Courier New"/>
                <a:sym typeface="Courier New"/>
              </a:rPr>
              <a:t>str.charAt(0)</a:t>
            </a:r>
            <a:r>
              <a:rPr lang="en-US" sz="1900" b="1">
                <a:solidFill>
                  <a:schemeClr val="dk1"/>
                </a:solidFill>
                <a:latin typeface="Courier New"/>
                <a:ea typeface="Courier New"/>
                <a:cs typeface="Courier New"/>
                <a:sym typeface="Courier New"/>
              </a:rPr>
              <a:t>;			</a:t>
            </a:r>
            <a:r>
              <a:rPr lang="en-US" sz="1800" b="1">
                <a:solidFill>
                  <a:srgbClr val="008080"/>
                </a:solidFill>
                <a:latin typeface="Courier New"/>
                <a:ea typeface="Courier New"/>
                <a:cs typeface="Courier New"/>
                <a:sym typeface="Courier New"/>
              </a:rPr>
              <a:t>// output:</a:t>
            </a:r>
            <a:endParaRPr sz="2100">
              <a:solidFill>
                <a:schemeClr val="dk1"/>
              </a:solidFill>
              <a:latin typeface="Tahoma"/>
              <a:ea typeface="Tahoma"/>
              <a:cs typeface="Tahoma"/>
              <a:sym typeface="Tahoma"/>
            </a:endParaRPr>
          </a:p>
          <a:p>
            <a:pPr marL="625475" lvl="1" indent="-279400" algn="l" rtl="0">
              <a:lnSpc>
                <a:spcPct val="100000"/>
              </a:lnSpc>
              <a:spcBef>
                <a:spcPts val="0"/>
              </a:spcBef>
              <a:spcAft>
                <a:spcPts val="0"/>
              </a:spcAft>
              <a:buClr>
                <a:schemeClr val="dk1"/>
              </a:buClr>
              <a:buSzPts val="2000"/>
              <a:buFont typeface="Courier New"/>
              <a:buNone/>
            </a:pPr>
            <a:r>
              <a:rPr lang="en-US" sz="1900">
                <a:solidFill>
                  <a:schemeClr val="dk1"/>
                </a:solidFill>
                <a:latin typeface="Courier New"/>
                <a:ea typeface="Courier New"/>
                <a:cs typeface="Courier New"/>
                <a:sym typeface="Courier New"/>
              </a:rPr>
              <a:t>	System.out.println(letter);   			</a:t>
            </a:r>
            <a:r>
              <a:rPr lang="en-US" sz="1900" b="1">
                <a:solidFill>
                  <a:srgbClr val="008080"/>
                </a:solidFill>
                <a:latin typeface="Courier New"/>
                <a:ea typeface="Courier New"/>
                <a:cs typeface="Courier New"/>
                <a:sym typeface="Courier New"/>
              </a:rPr>
              <a:t>// A</a:t>
            </a:r>
            <a:endParaRPr sz="1900" b="1">
              <a:solidFill>
                <a:srgbClr val="008080"/>
              </a:solidFill>
              <a:latin typeface="Courier New"/>
              <a:ea typeface="Courier New"/>
              <a:cs typeface="Courier New"/>
              <a:sym typeface="Courier New"/>
            </a:endParaRPr>
          </a:p>
          <a:p>
            <a:pPr marL="625475" lvl="1" indent="-279400" algn="l" rtl="0">
              <a:lnSpc>
                <a:spcPct val="100000"/>
              </a:lnSpc>
              <a:spcBef>
                <a:spcPts val="0"/>
              </a:spcBef>
              <a:spcAft>
                <a:spcPts val="0"/>
              </a:spcAft>
              <a:buClr>
                <a:schemeClr val="dk1"/>
              </a:buClr>
              <a:buSzPts val="1800"/>
              <a:buFont typeface="Courier New"/>
              <a:buNone/>
            </a:pPr>
            <a:r>
              <a:rPr lang="en-US" sz="1800">
                <a:solidFill>
                  <a:schemeClr val="dk1"/>
                </a:solidFill>
                <a:latin typeface="Courier New"/>
                <a:ea typeface="Courier New"/>
                <a:cs typeface="Courier New"/>
                <a:sym typeface="Courier New"/>
              </a:rPr>
              <a:t>	for (int i = 0; i &lt; str.length(); i++) {  </a:t>
            </a:r>
            <a:endParaRPr sz="2200">
              <a:solidFill>
                <a:schemeClr val="dk1"/>
              </a:solidFill>
              <a:latin typeface="Tahoma"/>
              <a:ea typeface="Tahoma"/>
              <a:cs typeface="Tahoma"/>
              <a:sym typeface="Tahoma"/>
            </a:endParaRPr>
          </a:p>
          <a:p>
            <a:pPr marL="625475" lvl="1" indent="-279400" algn="l" rtl="0">
              <a:lnSpc>
                <a:spcPct val="100000"/>
              </a:lnSpc>
              <a:spcBef>
                <a:spcPts val="0"/>
              </a:spcBef>
              <a:spcAft>
                <a:spcPts val="0"/>
              </a:spcAft>
              <a:buClr>
                <a:schemeClr val="dk1"/>
              </a:buClr>
              <a:buSzPts val="1800"/>
              <a:buFont typeface="Courier New"/>
              <a:buNone/>
            </a:pPr>
            <a:r>
              <a:rPr lang="en-US" sz="1800">
                <a:solidFill>
                  <a:schemeClr val="dk1"/>
                </a:solidFill>
                <a:latin typeface="Courier New"/>
                <a:ea typeface="Courier New"/>
                <a:cs typeface="Courier New"/>
                <a:sym typeface="Courier New"/>
              </a:rPr>
              <a:t>	    letter = </a:t>
            </a:r>
            <a:r>
              <a:rPr lang="en-US" sz="1800" b="1">
                <a:solidFill>
                  <a:schemeClr val="dk1"/>
                </a:solidFill>
                <a:latin typeface="Courier New"/>
                <a:ea typeface="Courier New"/>
                <a:cs typeface="Courier New"/>
                <a:sym typeface="Courier New"/>
              </a:rPr>
              <a:t>str.charAt(i)</a:t>
            </a:r>
            <a:r>
              <a:rPr lang="en-US" sz="18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marL="625475" lvl="1" indent="-279400" algn="l" rtl="0">
              <a:lnSpc>
                <a:spcPct val="100000"/>
              </a:lnSpc>
              <a:spcBef>
                <a:spcPts val="0"/>
              </a:spcBef>
              <a:spcAft>
                <a:spcPts val="0"/>
              </a:spcAft>
              <a:buClr>
                <a:schemeClr val="dk1"/>
              </a:buClr>
              <a:buSzPts val="1800"/>
              <a:buFont typeface="Courier New"/>
              <a:buNone/>
            </a:pPr>
            <a:r>
              <a:rPr lang="en-US" sz="1800">
                <a:solidFill>
                  <a:schemeClr val="dk1"/>
                </a:solidFill>
                <a:latin typeface="Courier New"/>
                <a:ea typeface="Courier New"/>
                <a:cs typeface="Courier New"/>
                <a:sym typeface="Courier New"/>
              </a:rPr>
              <a:t>	    System.out.println(letter);        </a:t>
            </a:r>
            <a:r>
              <a:rPr lang="en-US" sz="1800" b="1">
                <a:solidFill>
                  <a:srgbClr val="008080"/>
                </a:solidFill>
                <a:latin typeface="Courier New"/>
                <a:ea typeface="Courier New"/>
                <a:cs typeface="Courier New"/>
                <a:sym typeface="Courier New"/>
              </a:rPr>
              <a:t>// Ali G.</a:t>
            </a:r>
            <a:endParaRPr sz="2200">
              <a:solidFill>
                <a:schemeClr val="dk1"/>
              </a:solidFill>
              <a:latin typeface="Tahoma"/>
              <a:ea typeface="Tahoma"/>
              <a:cs typeface="Tahoma"/>
              <a:sym typeface="Tahoma"/>
            </a:endParaRPr>
          </a:p>
          <a:p>
            <a:pPr marL="625475" lvl="1" indent="-279400" algn="l" rtl="0">
              <a:lnSpc>
                <a:spcPct val="100000"/>
              </a:lnSpc>
              <a:spcBef>
                <a:spcPts val="0"/>
              </a:spcBef>
              <a:spcAft>
                <a:spcPts val="0"/>
              </a:spcAft>
              <a:buClr>
                <a:schemeClr val="dk1"/>
              </a:buClr>
              <a:buSzPts val="1100"/>
              <a:buFont typeface="Arial"/>
              <a:buNone/>
            </a:pPr>
            <a:r>
              <a:rPr lang="en-US" sz="1800">
                <a:solidFill>
                  <a:schemeClr val="dk1"/>
                </a:solidFill>
                <a:latin typeface="Courier New"/>
                <a:ea typeface="Courier New"/>
                <a:cs typeface="Courier New"/>
                <a:sym typeface="Courier New"/>
              </a:rPr>
              <a:t>	} </a:t>
            </a:r>
            <a:r>
              <a:rPr lang="en-US" sz="1900">
                <a:solidFill>
                  <a:schemeClr val="dk1"/>
                </a:solidFill>
                <a:latin typeface="Courier New"/>
                <a:ea typeface="Courier New"/>
                <a:cs typeface="Courier New"/>
                <a:sym typeface="Courier New"/>
              </a:rPr>
              <a:t> </a:t>
            </a:r>
            <a:endParaRPr sz="1900" b="1">
              <a:solidFill>
                <a:srgbClr val="008080"/>
              </a:solidFill>
              <a:latin typeface="Courier New"/>
              <a:ea typeface="Courier New"/>
              <a:cs typeface="Courier New"/>
              <a:sym typeface="Courier New"/>
            </a:endParaRPr>
          </a:p>
        </p:txBody>
      </p:sp>
      <p:graphicFrame>
        <p:nvGraphicFramePr>
          <p:cNvPr id="251" name="Google Shape;251;p40"/>
          <p:cNvGraphicFramePr/>
          <p:nvPr>
            <p:extLst>
              <p:ext uri="{D42A27DB-BD31-4B8C-83A1-F6EECF244321}">
                <p14:modId xmlns:p14="http://schemas.microsoft.com/office/powerpoint/2010/main" val="1868441920"/>
              </p:ext>
            </p:extLst>
          </p:nvPr>
        </p:nvGraphicFramePr>
        <p:xfrm>
          <a:off x="4421200" y="1941444"/>
          <a:ext cx="4722800" cy="594400"/>
        </p:xfrm>
        <a:graphic>
          <a:graphicData uri="http://schemas.openxmlformats.org/drawingml/2006/table">
            <a:tbl>
              <a:tblPr>
                <a:noFill/>
                <a:tableStyleId>{28B2092F-5378-40EF-BE86-5E59A07B1AF2}</a:tableStyleId>
              </a:tblPr>
              <a:tblGrid>
                <a:gridCol w="874700">
                  <a:extLst>
                    <a:ext uri="{9D8B030D-6E8A-4147-A177-3AD203B41FA5}">
                      <a16:colId xmlns:a16="http://schemas.microsoft.com/office/drawing/2014/main" val="20000"/>
                    </a:ext>
                  </a:extLst>
                </a:gridCol>
                <a:gridCol w="641350">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gridCol w="641350">
                  <a:extLst>
                    <a:ext uri="{9D8B030D-6E8A-4147-A177-3AD203B41FA5}">
                      <a16:colId xmlns:a16="http://schemas.microsoft.com/office/drawing/2014/main" val="20003"/>
                    </a:ext>
                  </a:extLst>
                </a:gridCol>
                <a:gridCol w="641350">
                  <a:extLst>
                    <a:ext uri="{9D8B030D-6E8A-4147-A177-3AD203B41FA5}">
                      <a16:colId xmlns:a16="http://schemas.microsoft.com/office/drawing/2014/main" val="20004"/>
                    </a:ext>
                  </a:extLst>
                </a:gridCol>
                <a:gridCol w="641350">
                  <a:extLst>
                    <a:ext uri="{9D8B030D-6E8A-4147-A177-3AD203B41FA5}">
                      <a16:colId xmlns:a16="http://schemas.microsoft.com/office/drawing/2014/main" val="20005"/>
                    </a:ext>
                  </a:extLst>
                </a:gridCol>
                <a:gridCol w="641350">
                  <a:extLst>
                    <a:ext uri="{9D8B030D-6E8A-4147-A177-3AD203B41FA5}">
                      <a16:colId xmlns:a16="http://schemas.microsoft.com/office/drawing/2014/main" val="20006"/>
                    </a:ext>
                  </a:extLst>
                </a:gridCol>
              </a:tblGrid>
              <a:tr h="296450">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index</a:t>
                      </a:r>
                      <a:endParaRPr sz="1100" u="none" strike="noStrike" cap="none"/>
                    </a:p>
                  </a:txBody>
                  <a:tcPr marL="91450" marR="91450" marT="34300" marB="34300"/>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0</a:t>
                      </a:r>
                      <a:endParaRPr sz="1100" u="none" strike="noStrike" cap="none"/>
                    </a:p>
                  </a:txBody>
                  <a:tcPr marL="91450" marR="91450" marT="34300" marB="34300">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1</a:t>
                      </a:r>
                      <a:endParaRPr sz="1100" u="none" strike="noStrike" cap="none"/>
                    </a:p>
                  </a:txBody>
                  <a:tcPr marL="91450" marR="91450" marT="34300" marB="34300">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2</a:t>
                      </a:r>
                      <a:endParaRPr sz="1100" u="none" strike="noStrike" cap="none"/>
                    </a:p>
                  </a:txBody>
                  <a:tcPr marL="91450" marR="91450" marT="34300" marB="34300">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3</a:t>
                      </a:r>
                      <a:endParaRPr sz="1100" u="none" strike="noStrike" cap="none"/>
                    </a:p>
                  </a:txBody>
                  <a:tcPr marL="91450" marR="91450" marT="34300" marB="34300">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4</a:t>
                      </a:r>
                      <a:endParaRPr sz="1100" u="none" strike="noStrike" cap="none"/>
                    </a:p>
                  </a:txBody>
                  <a:tcPr marL="91450" marR="91450" marT="34300" marB="34300">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808080"/>
                        </a:buClr>
                        <a:buSzPts val="1500"/>
                        <a:buFont typeface="Tahoma"/>
                        <a:buNone/>
                      </a:pPr>
                      <a:r>
                        <a:rPr lang="en-US" sz="1500" b="0" i="1" u="none" strike="noStrike" cap="none">
                          <a:solidFill>
                            <a:srgbClr val="808080"/>
                          </a:solidFill>
                          <a:latin typeface="Tahoma"/>
                          <a:ea typeface="Tahoma"/>
                          <a:cs typeface="Tahoma"/>
                          <a:sym typeface="Tahoma"/>
                        </a:rPr>
                        <a:t>5</a:t>
                      </a:r>
                      <a:endParaRPr sz="1100" u="none" strike="noStrike" cap="none"/>
                    </a:p>
                  </a:txBody>
                  <a:tcPr marL="91450" marR="91450" marT="34300" marB="34300">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296450">
                <a:tc>
                  <a:txBody>
                    <a:bodyPr/>
                    <a:lstStyle/>
                    <a:p>
                      <a:pPr marL="0" marR="0" lvl="0" indent="0" algn="ctr" rtl="0">
                        <a:lnSpc>
                          <a:spcPct val="100000"/>
                        </a:lnSpc>
                        <a:spcBef>
                          <a:spcPts val="0"/>
                        </a:spcBef>
                        <a:spcAft>
                          <a:spcPts val="0"/>
                        </a:spcAft>
                        <a:buClr>
                          <a:schemeClr val="dk1"/>
                        </a:buClr>
                        <a:buSzPts val="1500"/>
                        <a:buFont typeface="Tahoma"/>
                        <a:buNone/>
                      </a:pPr>
                      <a:r>
                        <a:rPr lang="en-US" sz="1500" b="0" i="1" u="none" strike="noStrike" cap="none">
                          <a:solidFill>
                            <a:schemeClr val="dk1"/>
                          </a:solidFill>
                          <a:latin typeface="Tahoma"/>
                          <a:ea typeface="Tahoma"/>
                          <a:cs typeface="Tahoma"/>
                          <a:sym typeface="Tahoma"/>
                        </a:rPr>
                        <a:t>value</a:t>
                      </a:r>
                      <a:endParaRPr sz="1100" u="none" strike="noStrike" cap="none"/>
                    </a:p>
                  </a:txBody>
                  <a:tcPr marL="91450" marR="91450" marT="34300" marB="34300">
                    <a:lnR w="12700" cap="flat" cmpd="sng">
                      <a:solidFill>
                        <a:schemeClr val="dk1"/>
                      </a:solidFill>
                      <a:prstDash val="solid"/>
                      <a:round/>
                      <a:headEnd type="none" w="sm" len="sm"/>
                      <a:tailEnd type="none" w="sm" len="sm"/>
                    </a:lnR>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a:solidFill>
                            <a:schemeClr val="dk1"/>
                          </a:solidFill>
                          <a:latin typeface="Courier New"/>
                          <a:ea typeface="Courier New"/>
                          <a:cs typeface="Courier New"/>
                          <a:sym typeface="Courier New"/>
                        </a:rPr>
                        <a:t>'A'</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a:solidFill>
                            <a:schemeClr val="dk1"/>
                          </a:solidFill>
                          <a:latin typeface="Courier New"/>
                          <a:ea typeface="Courier New"/>
                          <a:cs typeface="Courier New"/>
                          <a:sym typeface="Courier New"/>
                        </a:rPr>
                        <a:t>'l'</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a:solidFill>
                            <a:schemeClr val="dk1"/>
                          </a:solidFill>
                          <a:latin typeface="Courier New"/>
                          <a:ea typeface="Courier New"/>
                          <a:cs typeface="Courier New"/>
                          <a:sym typeface="Courier New"/>
                        </a:rPr>
                        <a:t>'i'</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a:solidFill>
                            <a:schemeClr val="dk1"/>
                          </a:solidFill>
                          <a:latin typeface="Courier New"/>
                          <a:ea typeface="Courier New"/>
                          <a:cs typeface="Courier New"/>
                          <a:sym typeface="Courier New"/>
                        </a:rPr>
                        <a:t>' '</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a:solidFill>
                            <a:schemeClr val="dk1"/>
                          </a:solidFill>
                          <a:latin typeface="Courier New"/>
                          <a:ea typeface="Courier New"/>
                          <a:cs typeface="Courier New"/>
                          <a:sym typeface="Courier New"/>
                        </a:rPr>
                        <a:t>'G'</a:t>
                      </a:r>
                      <a:endParaRPr sz="1100" u="none" strike="noStrike" cap="none"/>
                    </a:p>
                  </a:txBody>
                  <a:tcPr marL="91450" marR="91450" marT="34300" marB="343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500"/>
                        <a:buFont typeface="Courier New"/>
                        <a:buNone/>
                      </a:pPr>
                      <a:r>
                        <a:rPr lang="en-US" sz="1500" b="0" i="0" u="none" strike="noStrike" cap="none" dirty="0">
                          <a:solidFill>
                            <a:schemeClr val="dk1"/>
                          </a:solidFill>
                          <a:latin typeface="Courier New"/>
                          <a:ea typeface="Courier New"/>
                          <a:cs typeface="Courier New"/>
                          <a:sym typeface="Courier New"/>
                        </a:rPr>
                        <a:t>'.'</a:t>
                      </a:r>
                      <a:endParaRPr sz="1100" u="none" strike="noStrike" cap="none" dirty="0"/>
                    </a:p>
                  </a:txBody>
                  <a:tcPr marL="91450" marR="91450" marT="34300" marB="3430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41"/>
          <p:cNvSpPr txBox="1">
            <a:spLocks noGrp="1"/>
          </p:cNvSpPr>
          <p:nvPr>
            <p:ph type="title"/>
          </p:nvPr>
        </p:nvSpPr>
        <p:spPr>
          <a:xfrm>
            <a:off x="457200" y="488126"/>
            <a:ext cx="8229600" cy="5064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a:t>Comparing Char Values</a:t>
            </a:r>
            <a:endParaRPr/>
          </a:p>
        </p:txBody>
      </p:sp>
      <p:sp>
        <p:nvSpPr>
          <p:cNvPr id="258" name="Google Shape;258;p41"/>
          <p:cNvSpPr txBox="1">
            <a:spLocks noGrp="1"/>
          </p:cNvSpPr>
          <p:nvPr>
            <p:ph type="body" idx="1"/>
          </p:nvPr>
        </p:nvSpPr>
        <p:spPr>
          <a:xfrm>
            <a:off x="457200" y="1151700"/>
            <a:ext cx="8229600" cy="3534900"/>
          </a:xfrm>
          <a:prstGeom prst="rect">
            <a:avLst/>
          </a:prstGeom>
        </p:spPr>
        <p:txBody>
          <a:bodyPr spcFirstLastPara="1" wrap="square" lIns="91425" tIns="45700" rIns="91425" bIns="45700" anchor="t" anchorCtr="0">
            <a:normAutofit/>
          </a:bodyPr>
          <a:lstStyle/>
          <a:p>
            <a:pPr marL="0" lvl="0" indent="0" algn="l" rtl="0">
              <a:lnSpc>
                <a:spcPct val="90000"/>
              </a:lnSpc>
              <a:spcBef>
                <a:spcPts val="0"/>
              </a:spcBef>
              <a:spcAft>
                <a:spcPts val="0"/>
              </a:spcAft>
              <a:buNone/>
            </a:pPr>
            <a:r>
              <a:rPr lang="en-US" sz="2400">
                <a:solidFill>
                  <a:schemeClr val="dk1"/>
                </a:solidFill>
                <a:latin typeface="Tahoma"/>
                <a:ea typeface="Tahoma"/>
                <a:cs typeface="Tahoma"/>
                <a:sym typeface="Tahoma"/>
              </a:rPr>
              <a:t>You can compare </a:t>
            </a:r>
            <a:r>
              <a:rPr lang="en-US" sz="2400">
                <a:solidFill>
                  <a:schemeClr val="dk1"/>
                </a:solidFill>
                <a:latin typeface="Courier New"/>
                <a:ea typeface="Courier New"/>
                <a:cs typeface="Courier New"/>
                <a:sym typeface="Courier New"/>
              </a:rPr>
              <a:t>char</a:t>
            </a:r>
            <a:r>
              <a:rPr lang="en-US" sz="2400">
                <a:solidFill>
                  <a:schemeClr val="dk1"/>
                </a:solidFill>
                <a:latin typeface="Tahoma"/>
                <a:ea typeface="Tahoma"/>
                <a:cs typeface="Tahoma"/>
                <a:sym typeface="Tahoma"/>
              </a:rPr>
              <a:t>s with </a:t>
            </a:r>
            <a:r>
              <a:rPr lang="en-US" sz="2400">
                <a:solidFill>
                  <a:schemeClr val="dk1"/>
                </a:solidFill>
                <a:latin typeface="Courier New"/>
                <a:ea typeface="Courier New"/>
                <a:cs typeface="Courier New"/>
                <a:sym typeface="Courier New"/>
              </a:rPr>
              <a:t>==</a:t>
            </a:r>
            <a:r>
              <a:rPr lang="en-US" sz="2400">
                <a:solidFill>
                  <a:schemeClr val="dk1"/>
                </a:solidFill>
                <a:latin typeface="Tahoma"/>
                <a:ea typeface="Tahoma"/>
                <a:cs typeface="Tahoma"/>
                <a:sym typeface="Tahoma"/>
              </a:rPr>
              <a:t>, </a:t>
            </a:r>
            <a:r>
              <a:rPr lang="en-US" sz="2400">
                <a:solidFill>
                  <a:schemeClr val="dk1"/>
                </a:solidFill>
                <a:latin typeface="Courier New"/>
                <a:ea typeface="Courier New"/>
                <a:cs typeface="Courier New"/>
                <a:sym typeface="Courier New"/>
              </a:rPr>
              <a:t>!=</a:t>
            </a:r>
            <a:r>
              <a:rPr lang="en-US" sz="2400">
                <a:solidFill>
                  <a:schemeClr val="dk1"/>
                </a:solidFill>
                <a:latin typeface="Tahoma"/>
                <a:ea typeface="Tahoma"/>
                <a:cs typeface="Tahoma"/>
                <a:sym typeface="Tahoma"/>
              </a:rPr>
              <a:t>, and other operators:</a:t>
            </a:r>
            <a:endParaRPr sz="2400">
              <a:solidFill>
                <a:schemeClr val="dk1"/>
              </a:solidFill>
              <a:latin typeface="Tahoma"/>
              <a:ea typeface="Tahoma"/>
              <a:cs typeface="Tahoma"/>
              <a:sym typeface="Tahoma"/>
            </a:endParaRPr>
          </a:p>
          <a:p>
            <a:pPr marL="625475" lvl="1" indent="-279400" algn="l" rtl="0">
              <a:lnSpc>
                <a:spcPct val="90000"/>
              </a:lnSpc>
              <a:spcBef>
                <a:spcPts val="180"/>
              </a:spcBef>
              <a:spcAft>
                <a:spcPts val="0"/>
              </a:spcAft>
              <a:buClr>
                <a:schemeClr val="dk1"/>
              </a:buClr>
              <a:buSzPts val="900"/>
              <a:buFont typeface="Tahoma"/>
              <a:buNone/>
            </a:pPr>
            <a:endParaRPr sz="9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000">
                <a:solidFill>
                  <a:schemeClr val="dk1"/>
                </a:solidFill>
                <a:latin typeface="Courier New"/>
                <a:ea typeface="Courier New"/>
                <a:cs typeface="Courier New"/>
                <a:sym typeface="Courier New"/>
              </a:rPr>
              <a:t>	String word = console.next();</a:t>
            </a:r>
            <a:endParaRPr sz="20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000">
                <a:solidFill>
                  <a:schemeClr val="dk1"/>
                </a:solidFill>
                <a:latin typeface="Courier New"/>
                <a:ea typeface="Courier New"/>
                <a:cs typeface="Courier New"/>
                <a:sym typeface="Courier New"/>
              </a:rPr>
              <a:t>	char last = word.charAt(word.length() - 1);</a:t>
            </a:r>
            <a:endParaRPr sz="20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000">
                <a:solidFill>
                  <a:schemeClr val="dk1"/>
                </a:solidFill>
                <a:latin typeface="Courier New"/>
                <a:ea typeface="Courier New"/>
                <a:cs typeface="Courier New"/>
                <a:sym typeface="Courier New"/>
              </a:rPr>
              <a:t>	if (</a:t>
            </a:r>
            <a:r>
              <a:rPr lang="en-US" sz="2000" b="1">
                <a:solidFill>
                  <a:schemeClr val="dk1"/>
                </a:solidFill>
                <a:latin typeface="Courier New"/>
                <a:ea typeface="Courier New"/>
                <a:cs typeface="Courier New"/>
                <a:sym typeface="Courier New"/>
              </a:rPr>
              <a:t>last == 's'</a:t>
            </a:r>
            <a:r>
              <a:rPr lang="en-US" sz="2000">
                <a:solidFill>
                  <a:schemeClr val="dk1"/>
                </a:solidFill>
                <a:latin typeface="Courier New"/>
                <a:ea typeface="Courier New"/>
                <a:cs typeface="Courier New"/>
                <a:sym typeface="Courier New"/>
              </a:rPr>
              <a:t>) {</a:t>
            </a:r>
            <a:endParaRPr sz="20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000">
                <a:solidFill>
                  <a:schemeClr val="dk1"/>
                </a:solidFill>
                <a:latin typeface="Courier New"/>
                <a:ea typeface="Courier New"/>
                <a:cs typeface="Courier New"/>
                <a:sym typeface="Courier New"/>
              </a:rPr>
              <a:t>	    System.out.println(word + " is plural.");</a:t>
            </a:r>
            <a:endParaRPr sz="20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000">
                <a:solidFill>
                  <a:schemeClr val="dk1"/>
                </a:solidFill>
                <a:latin typeface="Courier New"/>
                <a:ea typeface="Courier New"/>
                <a:cs typeface="Courier New"/>
                <a:sym typeface="Courier New"/>
              </a:rPr>
              <a:t>	}</a:t>
            </a:r>
            <a:endParaRPr sz="2000">
              <a:solidFill>
                <a:schemeClr val="dk1"/>
              </a:solidFill>
              <a:latin typeface="Courier New"/>
              <a:ea typeface="Courier New"/>
              <a:cs typeface="Courier New"/>
              <a:sym typeface="Courier New"/>
            </a:endParaRPr>
          </a:p>
          <a:p>
            <a:pPr marL="625475" lvl="1" indent="-279400" algn="l" rtl="0">
              <a:lnSpc>
                <a:spcPct val="80000"/>
              </a:lnSpc>
              <a:spcBef>
                <a:spcPts val="440"/>
              </a:spcBef>
              <a:spcAft>
                <a:spcPts val="0"/>
              </a:spcAft>
              <a:buClr>
                <a:schemeClr val="dk1"/>
              </a:buClr>
              <a:buSzPts val="2200"/>
              <a:buFont typeface="Courier New"/>
              <a:buNone/>
            </a:pPr>
            <a:endParaRPr sz="2000">
              <a:solidFill>
                <a:schemeClr val="dk1"/>
              </a:solidFill>
              <a:latin typeface="Courier New"/>
              <a:ea typeface="Courier New"/>
              <a:cs typeface="Courier New"/>
              <a:sym typeface="Courier New"/>
            </a:endParaRPr>
          </a:p>
          <a:p>
            <a:pPr marL="0" lvl="1" indent="0" algn="l" rtl="0">
              <a:lnSpc>
                <a:spcPct val="80000"/>
              </a:lnSpc>
              <a:spcBef>
                <a:spcPts val="440"/>
              </a:spcBef>
              <a:spcAft>
                <a:spcPts val="0"/>
              </a:spcAft>
              <a:buClr>
                <a:schemeClr val="dk1"/>
              </a:buClr>
              <a:buSzPts val="2200"/>
              <a:buFont typeface="Courier New"/>
              <a:buNone/>
            </a:pPr>
            <a:r>
              <a:rPr lang="en-US" sz="2000">
                <a:solidFill>
                  <a:schemeClr val="dk1"/>
                </a:solidFill>
                <a:latin typeface="Arial"/>
                <a:ea typeface="Arial"/>
                <a:cs typeface="Arial"/>
                <a:sym typeface="Arial"/>
              </a:rPr>
              <a:t>Characters can be converted to ints.</a:t>
            </a:r>
            <a:endParaRPr sz="2000">
              <a:solidFill>
                <a:schemeClr val="dk1"/>
              </a:solidFill>
              <a:latin typeface="Arial"/>
              <a:ea typeface="Arial"/>
              <a:cs typeface="Arial"/>
              <a:sym typeface="Arial"/>
            </a:endParaRPr>
          </a:p>
          <a:p>
            <a:pPr marL="0" lvl="1" indent="0" algn="l" rtl="0">
              <a:lnSpc>
                <a:spcPct val="80000"/>
              </a:lnSpc>
              <a:spcBef>
                <a:spcPts val="440"/>
              </a:spcBef>
              <a:spcAft>
                <a:spcPts val="0"/>
              </a:spcAft>
              <a:buClr>
                <a:schemeClr val="dk1"/>
              </a:buClr>
              <a:buSzPts val="2200"/>
              <a:buFont typeface="Tahoma"/>
              <a:buNone/>
            </a:pPr>
            <a:r>
              <a:rPr lang="en-US" sz="2000">
                <a:solidFill>
                  <a:schemeClr val="dk1"/>
                </a:solidFill>
                <a:latin typeface="Courier New"/>
                <a:ea typeface="Courier New"/>
                <a:cs typeface="Courier New"/>
                <a:sym typeface="Courier New"/>
              </a:rPr>
              <a:t>	char ch = ‘a’;							// Output</a:t>
            </a:r>
            <a:endParaRPr sz="2000">
              <a:solidFill>
                <a:schemeClr val="dk1"/>
              </a:solidFill>
              <a:latin typeface="Courier New"/>
              <a:ea typeface="Courier New"/>
              <a:cs typeface="Courier New"/>
              <a:sym typeface="Courier New"/>
            </a:endParaRPr>
          </a:p>
          <a:p>
            <a:pPr marL="0" lvl="1" indent="0" algn="l" rtl="0">
              <a:lnSpc>
                <a:spcPct val="80000"/>
              </a:lnSpc>
              <a:spcBef>
                <a:spcPts val="440"/>
              </a:spcBef>
              <a:spcAft>
                <a:spcPts val="0"/>
              </a:spcAft>
              <a:buClr>
                <a:schemeClr val="dk1"/>
              </a:buClr>
              <a:buSzPts val="2200"/>
              <a:buFont typeface="Tahoma"/>
              <a:buNone/>
            </a:pPr>
            <a:r>
              <a:rPr lang="en-US" sz="2000">
                <a:solidFill>
                  <a:schemeClr val="dk1"/>
                </a:solidFill>
                <a:latin typeface="Courier New"/>
                <a:ea typeface="Courier New"/>
                <a:cs typeface="Courier New"/>
                <a:sym typeface="Courier New"/>
              </a:rPr>
              <a:t>	System.out.println((int)ch);		// 97</a:t>
            </a:r>
            <a:endParaRPr sz="2000">
              <a:solidFill>
                <a:schemeClr val="dk1"/>
              </a:solidFill>
              <a:latin typeface="Courier New"/>
              <a:ea typeface="Courier New"/>
              <a:cs typeface="Courier New"/>
              <a:sym typeface="Courier New"/>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2"/>
          <p:cNvSpPr txBox="1">
            <a:spLocks noGrp="1"/>
          </p:cNvSpPr>
          <p:nvPr>
            <p:ph type="title"/>
          </p:nvPr>
        </p:nvSpPr>
        <p:spPr>
          <a:xfrm>
            <a:off x="457200" y="421278"/>
            <a:ext cx="8229600" cy="8574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000"/>
              <a:buNone/>
            </a:pPr>
            <a:r>
              <a:rPr lang="en-US"/>
              <a:t>ASCII Table</a:t>
            </a:r>
            <a:endParaRPr/>
          </a:p>
        </p:txBody>
      </p:sp>
      <p:sp>
        <p:nvSpPr>
          <p:cNvPr id="265" name="Google Shape;265;p42"/>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300"/>
              <a:buNone/>
            </a:pPr>
            <a:fld id="{00000000-1234-1234-1234-123412341234}" type="slidenum">
              <a:rPr lang="en-US">
                <a:solidFill>
                  <a:srgbClr val="3F3F3F"/>
                </a:solidFill>
                <a:latin typeface="Calibri"/>
                <a:ea typeface="Calibri"/>
                <a:cs typeface="Calibri"/>
                <a:sym typeface="Calibri"/>
              </a:rPr>
              <a:t>17</a:t>
            </a:fld>
            <a:endParaRPr>
              <a:solidFill>
                <a:srgbClr val="3F3F3F"/>
              </a:solidFill>
              <a:latin typeface="Calibri"/>
              <a:ea typeface="Calibri"/>
              <a:cs typeface="Calibri"/>
              <a:sym typeface="Calibri"/>
            </a:endParaRPr>
          </a:p>
        </p:txBody>
      </p:sp>
      <p:pic>
        <p:nvPicPr>
          <p:cNvPr id="266" name="Google Shape;266;p42"/>
          <p:cNvPicPr preferRelativeResize="0"/>
          <p:nvPr/>
        </p:nvPicPr>
        <p:blipFill>
          <a:blip r:embed="rId3">
            <a:alphaModFix/>
          </a:blip>
          <a:stretch>
            <a:fillRect/>
          </a:stretch>
        </p:blipFill>
        <p:spPr>
          <a:xfrm>
            <a:off x="3117668" y="421275"/>
            <a:ext cx="5569133" cy="472217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3"/>
          <p:cNvSpPr txBox="1">
            <a:spLocks noGrp="1"/>
          </p:cNvSpPr>
          <p:nvPr>
            <p:ph type="body" idx="1"/>
          </p:nvPr>
        </p:nvSpPr>
        <p:spPr>
          <a:xfrm>
            <a:off x="2515525" y="1754250"/>
            <a:ext cx="6171300" cy="29322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Demo5() and Demo6()</a:t>
            </a:r>
            <a:endParaRPr/>
          </a:p>
          <a:p>
            <a:pPr marL="0" lvl="0" indent="0" algn="l" rtl="0">
              <a:spcBef>
                <a:spcPts val="360"/>
              </a:spcBef>
              <a:spcAft>
                <a:spcPts val="0"/>
              </a:spcAft>
              <a:buNone/>
            </a:pPr>
            <a:r>
              <a:rPr lang="en-US"/>
              <a:t>Working with Characters</a:t>
            </a:r>
            <a:endParaRPr/>
          </a:p>
        </p:txBody>
      </p:sp>
      <p:sp>
        <p:nvSpPr>
          <p:cNvPr id="273" name="Google Shape;273;p43"/>
          <p:cNvSpPr/>
          <p:nvPr/>
        </p:nvSpPr>
        <p:spPr>
          <a:xfrm>
            <a:off x="707650" y="1754250"/>
            <a:ext cx="1457100" cy="1362600"/>
          </a:xfrm>
          <a:prstGeom prst="ellipse">
            <a:avLst/>
          </a:prstGeom>
          <a:solidFill>
            <a:srgbClr val="1F49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a:solidFill>
                  <a:srgbClr val="FFFFFF"/>
                </a:solidFill>
              </a:rPr>
              <a:t>Demo</a:t>
            </a:r>
            <a:endParaRPr sz="1800" b="1">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char vs. int</a:t>
            </a:r>
            <a:endParaRPr/>
          </a:p>
        </p:txBody>
      </p:sp>
      <p:sp>
        <p:nvSpPr>
          <p:cNvPr id="280" name="Google Shape;280;p44"/>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fontScale="92500" lnSpcReduction="10000"/>
          </a:bodyPr>
          <a:lstStyle/>
          <a:p>
            <a:pPr marL="0" lvl="0" indent="0" algn="l" rtl="0">
              <a:spcBef>
                <a:spcPts val="0"/>
              </a:spcBef>
              <a:spcAft>
                <a:spcPts val="0"/>
              </a:spcAft>
              <a:buNone/>
            </a:pPr>
            <a:r>
              <a:rPr lang="en-US" sz="2400">
                <a:solidFill>
                  <a:schemeClr val="dk1"/>
                </a:solidFill>
                <a:latin typeface="Tahoma"/>
                <a:ea typeface="Tahoma"/>
                <a:cs typeface="Tahoma"/>
                <a:sym typeface="Tahoma"/>
              </a:rPr>
              <a:t>Each </a:t>
            </a:r>
            <a:r>
              <a:rPr lang="en-US" sz="2400">
                <a:solidFill>
                  <a:schemeClr val="dk1"/>
                </a:solidFill>
                <a:latin typeface="Courier New"/>
                <a:ea typeface="Courier New"/>
                <a:cs typeface="Courier New"/>
                <a:sym typeface="Courier New"/>
              </a:rPr>
              <a:t>char</a:t>
            </a:r>
            <a:r>
              <a:rPr lang="en-US" sz="2400">
                <a:solidFill>
                  <a:schemeClr val="dk1"/>
                </a:solidFill>
                <a:latin typeface="Tahoma"/>
                <a:ea typeface="Tahoma"/>
                <a:cs typeface="Tahoma"/>
                <a:sym typeface="Tahoma"/>
              </a:rPr>
              <a:t> is mapped to an integer value internally</a:t>
            </a:r>
            <a:endParaRPr sz="2400">
              <a:solidFill>
                <a:schemeClr val="dk1"/>
              </a:solidFill>
              <a:latin typeface="Tahoma"/>
              <a:ea typeface="Tahoma"/>
              <a:cs typeface="Tahoma"/>
              <a:sym typeface="Tahoma"/>
            </a:endParaRPr>
          </a:p>
          <a:p>
            <a:pPr marL="625475" lvl="1" indent="-268922" algn="l" rtl="0">
              <a:spcBef>
                <a:spcPts val="440"/>
              </a:spcBef>
              <a:spcAft>
                <a:spcPts val="0"/>
              </a:spcAft>
              <a:buClr>
                <a:schemeClr val="dk1"/>
              </a:buClr>
              <a:buSzPct val="100000"/>
              <a:buFont typeface="Tahoma"/>
              <a:buChar char="–"/>
            </a:pPr>
            <a:r>
              <a:rPr lang="en-US" sz="2200">
                <a:solidFill>
                  <a:schemeClr val="dk1"/>
                </a:solidFill>
                <a:latin typeface="Tahoma"/>
                <a:ea typeface="Tahoma"/>
                <a:cs typeface="Tahoma"/>
                <a:sym typeface="Tahoma"/>
              </a:rPr>
              <a:t>Called an </a:t>
            </a:r>
            <a:r>
              <a:rPr lang="en-US" sz="2200" b="1">
                <a:solidFill>
                  <a:schemeClr val="dk1"/>
                </a:solidFill>
                <a:latin typeface="Tahoma"/>
                <a:ea typeface="Tahoma"/>
                <a:cs typeface="Tahoma"/>
                <a:sym typeface="Tahoma"/>
              </a:rPr>
              <a:t>ASCII value</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ct val="100000"/>
              <a:buFont typeface="Courier New"/>
              <a:buNone/>
            </a:pPr>
            <a:r>
              <a:rPr lang="en-US" sz="2200">
                <a:solidFill>
                  <a:schemeClr val="dk1"/>
                </a:solidFill>
                <a:latin typeface="Courier New"/>
                <a:ea typeface="Courier New"/>
                <a:cs typeface="Courier New"/>
                <a:sym typeface="Courier New"/>
              </a:rPr>
              <a:t>	'A'</a:t>
            </a:r>
            <a:r>
              <a:rPr lang="en-US" sz="2200">
                <a:solidFill>
                  <a:schemeClr val="dk1"/>
                </a:solidFill>
                <a:latin typeface="Tahoma"/>
                <a:ea typeface="Tahoma"/>
                <a:cs typeface="Tahoma"/>
                <a:sym typeface="Tahoma"/>
              </a:rPr>
              <a:t>  is  65	</a:t>
            </a:r>
            <a:r>
              <a:rPr lang="en-US" sz="2200">
                <a:solidFill>
                  <a:schemeClr val="dk1"/>
                </a:solidFill>
                <a:latin typeface="Courier New"/>
                <a:ea typeface="Courier New"/>
                <a:cs typeface="Courier New"/>
                <a:sym typeface="Courier New"/>
              </a:rPr>
              <a:t>'B'</a:t>
            </a:r>
            <a:r>
              <a:rPr lang="en-US" sz="2200">
                <a:solidFill>
                  <a:schemeClr val="dk1"/>
                </a:solidFill>
                <a:latin typeface="Tahoma"/>
                <a:ea typeface="Tahoma"/>
                <a:cs typeface="Tahoma"/>
                <a:sym typeface="Tahoma"/>
              </a:rPr>
              <a:t>  is  66	</a:t>
            </a:r>
            <a:r>
              <a:rPr lang="en-US" sz="2200">
                <a:solidFill>
                  <a:schemeClr val="dk1"/>
                </a:solidFill>
                <a:latin typeface="Courier New"/>
                <a:ea typeface="Courier New"/>
                <a:cs typeface="Courier New"/>
                <a:sym typeface="Courier New"/>
              </a:rPr>
              <a:t>' '</a:t>
            </a:r>
            <a:r>
              <a:rPr lang="en-US" sz="2200">
                <a:solidFill>
                  <a:schemeClr val="dk1"/>
                </a:solidFill>
                <a:latin typeface="Tahoma"/>
                <a:ea typeface="Tahoma"/>
                <a:cs typeface="Tahoma"/>
                <a:sym typeface="Tahoma"/>
              </a:rPr>
              <a:t>  is  32</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ct val="100000"/>
              <a:buFont typeface="Tahoma"/>
              <a:buNone/>
            </a:pPr>
            <a:r>
              <a:rPr lang="en-US" sz="2200">
                <a:solidFill>
                  <a:schemeClr val="dk1"/>
                </a:solidFill>
                <a:latin typeface="Tahoma"/>
                <a:ea typeface="Tahoma"/>
                <a:cs typeface="Tahoma"/>
                <a:sym typeface="Tahoma"/>
              </a:rPr>
              <a:t>	</a:t>
            </a:r>
            <a:r>
              <a:rPr lang="en-US" sz="2200">
                <a:solidFill>
                  <a:schemeClr val="dk1"/>
                </a:solidFill>
                <a:latin typeface="Courier New"/>
                <a:ea typeface="Courier New"/>
                <a:cs typeface="Courier New"/>
                <a:sym typeface="Courier New"/>
              </a:rPr>
              <a:t>'a'</a:t>
            </a:r>
            <a:r>
              <a:rPr lang="en-US" sz="2200">
                <a:solidFill>
                  <a:schemeClr val="dk1"/>
                </a:solidFill>
                <a:latin typeface="Tahoma"/>
                <a:ea typeface="Tahoma"/>
                <a:cs typeface="Tahoma"/>
                <a:sym typeface="Tahoma"/>
              </a:rPr>
              <a:t>  is  97	</a:t>
            </a:r>
            <a:r>
              <a:rPr lang="en-US" sz="2200">
                <a:solidFill>
                  <a:schemeClr val="dk1"/>
                </a:solidFill>
                <a:latin typeface="Courier New"/>
                <a:ea typeface="Courier New"/>
                <a:cs typeface="Courier New"/>
                <a:sym typeface="Courier New"/>
              </a:rPr>
              <a:t>'b'</a:t>
            </a:r>
            <a:r>
              <a:rPr lang="en-US" sz="2200">
                <a:solidFill>
                  <a:schemeClr val="dk1"/>
                </a:solidFill>
                <a:latin typeface="Tahoma"/>
                <a:ea typeface="Tahoma"/>
                <a:cs typeface="Tahoma"/>
                <a:sym typeface="Tahoma"/>
              </a:rPr>
              <a:t>  is  98	</a:t>
            </a:r>
            <a:r>
              <a:rPr lang="en-US" sz="2200">
                <a:solidFill>
                  <a:schemeClr val="dk1"/>
                </a:solidFill>
                <a:latin typeface="Courier New"/>
                <a:ea typeface="Courier New"/>
                <a:cs typeface="Courier New"/>
                <a:sym typeface="Courier New"/>
              </a:rPr>
              <a:t>'*'</a:t>
            </a:r>
            <a:r>
              <a:rPr lang="en-US" sz="2200">
                <a:solidFill>
                  <a:schemeClr val="dk1"/>
                </a:solidFill>
                <a:latin typeface="Tahoma"/>
                <a:ea typeface="Tahoma"/>
                <a:cs typeface="Tahoma"/>
                <a:sym typeface="Tahoma"/>
              </a:rPr>
              <a:t>  is  42</a:t>
            </a:r>
            <a:endParaRPr sz="2200">
              <a:solidFill>
                <a:schemeClr val="dk1"/>
              </a:solidFill>
              <a:latin typeface="Tahoma"/>
              <a:ea typeface="Tahoma"/>
              <a:cs typeface="Tahoma"/>
              <a:sym typeface="Tahoma"/>
            </a:endParaRPr>
          </a:p>
          <a:p>
            <a:pPr marL="625475" lvl="1" indent="-268922" algn="l" rtl="0">
              <a:spcBef>
                <a:spcPts val="440"/>
              </a:spcBef>
              <a:spcAft>
                <a:spcPts val="0"/>
              </a:spcAft>
              <a:buClr>
                <a:schemeClr val="dk1"/>
              </a:buClr>
              <a:buSzPct val="100000"/>
              <a:buFont typeface="Tahoma"/>
              <a:buChar char="–"/>
            </a:pPr>
            <a:r>
              <a:rPr lang="en-US" sz="2200">
                <a:solidFill>
                  <a:schemeClr val="dk1"/>
                </a:solidFill>
                <a:latin typeface="Tahoma"/>
                <a:ea typeface="Tahoma"/>
                <a:cs typeface="Tahoma"/>
                <a:sym typeface="Tahoma"/>
              </a:rPr>
              <a:t>Mixing </a:t>
            </a:r>
            <a:r>
              <a:rPr lang="en-US" sz="2200">
                <a:solidFill>
                  <a:schemeClr val="dk1"/>
                </a:solidFill>
                <a:latin typeface="Courier New"/>
                <a:ea typeface="Courier New"/>
                <a:cs typeface="Courier New"/>
                <a:sym typeface="Courier New"/>
              </a:rPr>
              <a:t>char</a:t>
            </a:r>
            <a:r>
              <a:rPr lang="en-US" sz="2200">
                <a:solidFill>
                  <a:schemeClr val="dk1"/>
                </a:solidFill>
                <a:latin typeface="Tahoma"/>
                <a:ea typeface="Tahoma"/>
                <a:cs typeface="Tahoma"/>
                <a:sym typeface="Tahoma"/>
              </a:rPr>
              <a:t> and </a:t>
            </a:r>
            <a:r>
              <a:rPr lang="en-US" sz="2200">
                <a:solidFill>
                  <a:schemeClr val="dk1"/>
                </a:solidFill>
                <a:latin typeface="Courier New"/>
                <a:ea typeface="Courier New"/>
                <a:cs typeface="Courier New"/>
                <a:sym typeface="Courier New"/>
              </a:rPr>
              <a:t>int</a:t>
            </a:r>
            <a:r>
              <a:rPr lang="en-US" sz="2200">
                <a:solidFill>
                  <a:schemeClr val="dk1"/>
                </a:solidFill>
                <a:latin typeface="Tahoma"/>
                <a:ea typeface="Tahoma"/>
                <a:cs typeface="Tahoma"/>
                <a:sym typeface="Tahoma"/>
              </a:rPr>
              <a:t> causes automatic conversion to </a:t>
            </a:r>
            <a:r>
              <a:rPr lang="en-US" sz="2200">
                <a:solidFill>
                  <a:schemeClr val="dk1"/>
                </a:solidFill>
                <a:latin typeface="Courier New"/>
                <a:ea typeface="Courier New"/>
                <a:cs typeface="Courier New"/>
                <a:sym typeface="Courier New"/>
              </a:rPr>
              <a:t>int</a:t>
            </a:r>
            <a:r>
              <a:rPr lang="en-US" sz="2200">
                <a:solidFill>
                  <a:schemeClr val="dk1"/>
                </a:solidFill>
                <a:latin typeface="Tahoma"/>
                <a:ea typeface="Tahoma"/>
                <a:cs typeface="Tahoma"/>
                <a:sym typeface="Tahoma"/>
              </a:rPr>
              <a:t>.</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ct val="100000"/>
              <a:buFont typeface="Tahoma"/>
              <a:buNone/>
            </a:pPr>
            <a:r>
              <a:rPr lang="en-US" sz="2200">
                <a:solidFill>
                  <a:schemeClr val="dk1"/>
                </a:solidFill>
                <a:latin typeface="Tahoma"/>
                <a:ea typeface="Tahoma"/>
                <a:cs typeface="Tahoma"/>
                <a:sym typeface="Tahoma"/>
              </a:rPr>
              <a:t>	</a:t>
            </a:r>
            <a:r>
              <a:rPr lang="en-US" sz="2200">
                <a:solidFill>
                  <a:schemeClr val="dk1"/>
                </a:solidFill>
                <a:latin typeface="Courier New"/>
                <a:ea typeface="Courier New"/>
                <a:cs typeface="Courier New"/>
                <a:sym typeface="Courier New"/>
              </a:rPr>
              <a:t>'a' + 10  </a:t>
            </a:r>
            <a:r>
              <a:rPr lang="en-US" sz="2200">
                <a:solidFill>
                  <a:schemeClr val="dk1"/>
                </a:solidFill>
                <a:latin typeface="Tahoma"/>
                <a:ea typeface="Tahoma"/>
                <a:cs typeface="Tahoma"/>
                <a:sym typeface="Tahoma"/>
              </a:rPr>
              <a:t>is 107,		</a:t>
            </a:r>
            <a:r>
              <a:rPr lang="en-US" sz="2200">
                <a:solidFill>
                  <a:schemeClr val="dk1"/>
                </a:solidFill>
                <a:latin typeface="Courier New"/>
                <a:ea typeface="Courier New"/>
                <a:cs typeface="Courier New"/>
                <a:sym typeface="Courier New"/>
              </a:rPr>
              <a:t>'A' + 'A'  </a:t>
            </a:r>
            <a:r>
              <a:rPr lang="en-US" sz="2200">
                <a:solidFill>
                  <a:schemeClr val="dk1"/>
                </a:solidFill>
                <a:latin typeface="Tahoma"/>
                <a:ea typeface="Tahoma"/>
                <a:cs typeface="Tahoma"/>
                <a:sym typeface="Tahoma"/>
              </a:rPr>
              <a:t>is 130</a:t>
            </a:r>
            <a:endParaRPr sz="2200">
              <a:solidFill>
                <a:schemeClr val="dk1"/>
              </a:solidFill>
              <a:latin typeface="Tahoma"/>
              <a:ea typeface="Tahoma"/>
              <a:cs typeface="Tahoma"/>
              <a:sym typeface="Tahoma"/>
            </a:endParaRPr>
          </a:p>
          <a:p>
            <a:pPr marL="625475" lvl="1" indent="-268922" algn="l" rtl="0">
              <a:spcBef>
                <a:spcPts val="440"/>
              </a:spcBef>
              <a:spcAft>
                <a:spcPts val="0"/>
              </a:spcAft>
              <a:buClr>
                <a:schemeClr val="dk1"/>
              </a:buClr>
              <a:buSzPct val="100000"/>
              <a:buFont typeface="Tahoma"/>
              <a:buChar char="–"/>
            </a:pPr>
            <a:r>
              <a:rPr lang="en-US" sz="2200">
                <a:solidFill>
                  <a:schemeClr val="dk1"/>
                </a:solidFill>
                <a:latin typeface="Tahoma"/>
                <a:ea typeface="Tahoma"/>
                <a:cs typeface="Tahoma"/>
                <a:sym typeface="Tahoma"/>
              </a:rPr>
              <a:t>To convert an </a:t>
            </a:r>
            <a:r>
              <a:rPr lang="en-US" sz="2200">
                <a:solidFill>
                  <a:schemeClr val="dk1"/>
                </a:solidFill>
                <a:latin typeface="Courier New"/>
                <a:ea typeface="Courier New"/>
                <a:cs typeface="Courier New"/>
                <a:sym typeface="Courier New"/>
              </a:rPr>
              <a:t>int</a:t>
            </a:r>
            <a:r>
              <a:rPr lang="en-US" sz="2200">
                <a:solidFill>
                  <a:schemeClr val="dk1"/>
                </a:solidFill>
                <a:latin typeface="Tahoma"/>
                <a:ea typeface="Tahoma"/>
                <a:cs typeface="Tahoma"/>
                <a:sym typeface="Tahoma"/>
              </a:rPr>
              <a:t> into the equivalent </a:t>
            </a:r>
            <a:r>
              <a:rPr lang="en-US" sz="2200">
                <a:solidFill>
                  <a:schemeClr val="dk1"/>
                </a:solidFill>
                <a:latin typeface="Courier New"/>
                <a:ea typeface="Courier New"/>
                <a:cs typeface="Courier New"/>
                <a:sym typeface="Courier New"/>
              </a:rPr>
              <a:t>char</a:t>
            </a:r>
            <a:r>
              <a:rPr lang="en-US" sz="2200">
                <a:solidFill>
                  <a:schemeClr val="dk1"/>
                </a:solidFill>
                <a:latin typeface="Tahoma"/>
                <a:ea typeface="Tahoma"/>
                <a:cs typeface="Tahoma"/>
                <a:sym typeface="Tahoma"/>
              </a:rPr>
              <a:t>, type-cast it.</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ct val="100000"/>
              <a:buFont typeface="Tahoma"/>
              <a:buNone/>
            </a:pPr>
            <a:r>
              <a:rPr lang="en-US" sz="2200">
                <a:solidFill>
                  <a:schemeClr val="dk1"/>
                </a:solidFill>
                <a:latin typeface="Tahoma"/>
                <a:ea typeface="Tahoma"/>
                <a:cs typeface="Tahoma"/>
                <a:sym typeface="Tahoma"/>
              </a:rPr>
              <a:t>	</a:t>
            </a:r>
            <a:r>
              <a:rPr lang="en-US" sz="2200">
                <a:solidFill>
                  <a:schemeClr val="dk1"/>
                </a:solidFill>
                <a:latin typeface="Courier New"/>
                <a:ea typeface="Courier New"/>
                <a:cs typeface="Courier New"/>
                <a:sym typeface="Courier New"/>
              </a:rPr>
              <a:t>(char) ('a' + 2)</a:t>
            </a:r>
            <a:r>
              <a:rPr lang="en-US" sz="2200">
                <a:solidFill>
                  <a:schemeClr val="dk1"/>
                </a:solidFill>
                <a:latin typeface="Tahoma"/>
                <a:ea typeface="Tahoma"/>
                <a:cs typeface="Tahoma"/>
                <a:sym typeface="Tahoma"/>
              </a:rPr>
              <a:t>  is  </a:t>
            </a:r>
            <a:r>
              <a:rPr lang="en-US" sz="2200">
                <a:solidFill>
                  <a:schemeClr val="dk1"/>
                </a:solidFill>
                <a:latin typeface="Courier New"/>
                <a:ea typeface="Courier New"/>
                <a:cs typeface="Courier New"/>
                <a:sym typeface="Courier New"/>
              </a:rPr>
              <a:t>'c'</a:t>
            </a:r>
            <a:endParaRPr sz="2200">
              <a:solidFill>
                <a:schemeClr val="dk1"/>
              </a:solidFill>
              <a:latin typeface="Courier New"/>
              <a:ea typeface="Courier New"/>
              <a:cs typeface="Courier New"/>
              <a:sym typeface="Courier New"/>
            </a:endParaRPr>
          </a:p>
          <a:p>
            <a:pPr marL="457200" lvl="0" indent="-357822" algn="l" rtl="0">
              <a:spcBef>
                <a:spcPts val="440"/>
              </a:spcBef>
              <a:spcAft>
                <a:spcPts val="0"/>
              </a:spcAft>
              <a:buClr>
                <a:schemeClr val="dk1"/>
              </a:buClr>
              <a:buSzPct val="100000"/>
              <a:buChar char="-"/>
            </a:pPr>
            <a:r>
              <a:rPr lang="en-US" sz="2200">
                <a:solidFill>
                  <a:schemeClr val="dk1"/>
                </a:solidFill>
                <a:latin typeface="Arial"/>
                <a:ea typeface="Arial"/>
                <a:cs typeface="Arial"/>
                <a:sym typeface="Arial"/>
              </a:rPr>
              <a:t>Mixing char and String causes automatic conversion to String.</a:t>
            </a:r>
            <a:endParaRPr sz="2200">
              <a:solidFill>
                <a:schemeClr val="dk1"/>
              </a:solidFill>
              <a:latin typeface="Arial"/>
              <a:ea typeface="Arial"/>
              <a:cs typeface="Arial"/>
              <a:sym typeface="Arial"/>
            </a:endParaRPr>
          </a:p>
          <a:p>
            <a:pPr marL="457200" lvl="0" indent="0" algn="l" rtl="0">
              <a:spcBef>
                <a:spcPts val="440"/>
              </a:spcBef>
              <a:spcAft>
                <a:spcPts val="0"/>
              </a:spcAft>
              <a:buNone/>
            </a:pPr>
            <a:r>
              <a:rPr lang="en-US" sz="2200">
                <a:solidFill>
                  <a:schemeClr val="dk1"/>
                </a:solidFill>
                <a:latin typeface="Courier New"/>
                <a:ea typeface="Courier New"/>
                <a:cs typeface="Courier New"/>
                <a:sym typeface="Courier New"/>
              </a:rPr>
              <a:t>‘a’ + “pple” = “apple”       ““ + ‘J’ = “J”</a:t>
            </a:r>
            <a:endParaRPr sz="2200">
              <a:solidFill>
                <a:schemeClr val="dk1"/>
              </a:solidFill>
              <a:latin typeface="Courier New"/>
              <a:ea typeface="Courier New"/>
              <a:cs typeface="Courier New"/>
              <a:sym typeface="Courier New"/>
            </a:endParaRPr>
          </a:p>
        </p:txBody>
      </p:sp>
      <p:sp>
        <p:nvSpPr>
          <p:cNvPr id="281" name="Google Shape;281;p44"/>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9"/>
        <p:cNvGrpSpPr/>
        <p:nvPr/>
      </p:nvGrpSpPr>
      <p:grpSpPr>
        <a:xfrm>
          <a:off x="0" y="0"/>
          <a:ext cx="0" cy="0"/>
          <a:chOff x="0" y="0"/>
          <a:chExt cx="0" cy="0"/>
        </a:xfrm>
      </p:grpSpPr>
      <p:cxnSp>
        <p:nvCxnSpPr>
          <p:cNvPr id="140" name="Google Shape;140;p27"/>
          <p:cNvCxnSpPr/>
          <p:nvPr/>
        </p:nvCxnSpPr>
        <p:spPr>
          <a:xfrm>
            <a:off x="628650" y="3486150"/>
            <a:ext cx="5619750" cy="0"/>
          </a:xfrm>
          <a:prstGeom prst="straightConnector1">
            <a:avLst/>
          </a:prstGeom>
          <a:noFill/>
          <a:ln w="19050" cap="flat" cmpd="sng">
            <a:solidFill>
              <a:srgbClr val="BF5700"/>
            </a:solidFill>
            <a:prstDash val="solid"/>
            <a:round/>
            <a:headEnd type="none" w="sm" len="sm"/>
            <a:tailEnd type="none" w="sm" len="sm"/>
          </a:ln>
        </p:spPr>
      </p:cxnSp>
      <p:sp>
        <p:nvSpPr>
          <p:cNvPr id="141" name="Google Shape;141;p27"/>
          <p:cNvSpPr txBox="1"/>
          <p:nvPr/>
        </p:nvSpPr>
        <p:spPr>
          <a:xfrm>
            <a:off x="548650" y="3920450"/>
            <a:ext cx="7886700" cy="651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BF5700"/>
              </a:buClr>
              <a:buSzPts val="1050"/>
              <a:buFont typeface="Arial"/>
              <a:buNone/>
            </a:pPr>
            <a:r>
              <a:rPr lang="en-US" sz="1050" b="0" i="0" u="none" strike="noStrike" cap="none">
                <a:solidFill>
                  <a:srgbClr val="BF5700"/>
                </a:solidFill>
                <a:latin typeface="Arial Black"/>
                <a:ea typeface="Arial Black"/>
                <a:cs typeface="Arial Black"/>
                <a:sym typeface="Arial Black"/>
              </a:rPr>
              <a:t>CAROL RAMSEY</a:t>
            </a:r>
            <a:endParaRPr sz="1050" b="0" i="0" u="none" strike="noStrike" cap="none">
              <a:solidFill>
                <a:srgbClr val="BF5700"/>
              </a:solidFill>
              <a:latin typeface="Arial Black"/>
              <a:ea typeface="Arial Black"/>
              <a:cs typeface="Arial Black"/>
              <a:sym typeface="Arial Black"/>
            </a:endParaRPr>
          </a:p>
          <a:p>
            <a:pPr marL="0" lvl="0" indent="0" algn="l" rtl="0">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GDC 6.318</a:t>
            </a:r>
            <a:endParaRPr sz="1050" b="0" i="0" u="none" strike="noStrike" cap="none">
              <a:solidFill>
                <a:srgbClr val="BF5700"/>
              </a:solidFill>
              <a:latin typeface="Arial Black"/>
              <a:ea typeface="Arial Black"/>
              <a:cs typeface="Arial Black"/>
              <a:sym typeface="Arial Black"/>
            </a:endParaRPr>
          </a:p>
          <a:p>
            <a:pPr marL="0" marR="0" lvl="0" indent="0" algn="l" rtl="0">
              <a:lnSpc>
                <a:spcPct val="100000"/>
              </a:lnSpc>
              <a:spcBef>
                <a:spcPts val="0"/>
              </a:spcBef>
              <a:spcAft>
                <a:spcPts val="0"/>
              </a:spcAft>
              <a:buClr>
                <a:srgbClr val="BF5700"/>
              </a:buClr>
              <a:buSzPts val="1050"/>
              <a:buFont typeface="Arial"/>
              <a:buNone/>
            </a:pPr>
            <a:r>
              <a:rPr lang="en-US" sz="1050" b="0" i="0" u="none" strike="noStrike" cap="none">
                <a:solidFill>
                  <a:srgbClr val="BF5700"/>
                </a:solidFill>
                <a:latin typeface="Arial Black"/>
                <a:ea typeface="Arial Black"/>
                <a:cs typeface="Arial Black"/>
                <a:sym typeface="Arial Black"/>
              </a:rPr>
              <a:t>ramsey@cs.utexas.edu</a:t>
            </a:r>
            <a:endParaRPr sz="1050" b="0" i="0" u="none" strike="noStrike" cap="none">
              <a:solidFill>
                <a:srgbClr val="BF5700"/>
              </a:solidFill>
              <a:latin typeface="Arial Black"/>
              <a:ea typeface="Arial Black"/>
              <a:cs typeface="Arial Black"/>
              <a:sym typeface="Arial Black"/>
            </a:endParaRPr>
          </a:p>
        </p:txBody>
      </p:sp>
      <p:sp>
        <p:nvSpPr>
          <p:cNvPr id="142" name="Google Shape;142;p27"/>
          <p:cNvSpPr txBox="1"/>
          <p:nvPr/>
        </p:nvSpPr>
        <p:spPr>
          <a:xfrm>
            <a:off x="502920" y="1657350"/>
            <a:ext cx="7886700" cy="1752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BF5700"/>
              </a:buClr>
              <a:buSzPts val="2800"/>
              <a:buFont typeface="Arial Black"/>
              <a:buNone/>
            </a:pPr>
            <a:endParaRPr sz="4000" b="1">
              <a:solidFill>
                <a:srgbClr val="BF5700"/>
              </a:solidFill>
              <a:latin typeface="Arial Black"/>
              <a:ea typeface="Arial Black"/>
              <a:cs typeface="Arial Black"/>
              <a:sym typeface="Arial Black"/>
            </a:endParaRPr>
          </a:p>
          <a:p>
            <a:pPr marL="0" marR="0" lvl="0" indent="0" algn="l" rtl="0">
              <a:lnSpc>
                <a:spcPct val="100000"/>
              </a:lnSpc>
              <a:spcBef>
                <a:spcPts val="0"/>
              </a:spcBef>
              <a:spcAft>
                <a:spcPts val="0"/>
              </a:spcAft>
              <a:buClr>
                <a:srgbClr val="BF5700"/>
              </a:buClr>
              <a:buSzPts val="2800"/>
              <a:buFont typeface="Arial Black"/>
              <a:buNone/>
            </a:pPr>
            <a:r>
              <a:rPr lang="en-US" sz="2400" b="1">
                <a:solidFill>
                  <a:srgbClr val="BF5700"/>
                </a:solidFill>
                <a:latin typeface="Arial Black"/>
                <a:ea typeface="Arial Black"/>
                <a:cs typeface="Arial Black"/>
                <a:sym typeface="Arial Black"/>
              </a:rPr>
              <a:t>4.2 Cumulative Algorithms</a:t>
            </a:r>
            <a:endParaRPr sz="2400" b="1">
              <a:solidFill>
                <a:srgbClr val="BF5700"/>
              </a:solidFill>
              <a:latin typeface="Arial Black"/>
              <a:ea typeface="Arial Black"/>
              <a:cs typeface="Arial Black"/>
              <a:sym typeface="Arial Black"/>
            </a:endParaRPr>
          </a:p>
          <a:p>
            <a:pPr marL="0" marR="0" lvl="0" indent="0" algn="l" rtl="0">
              <a:lnSpc>
                <a:spcPct val="100000"/>
              </a:lnSpc>
              <a:spcBef>
                <a:spcPts val="0"/>
              </a:spcBef>
              <a:spcAft>
                <a:spcPts val="0"/>
              </a:spcAft>
              <a:buClr>
                <a:srgbClr val="BF5700"/>
              </a:buClr>
              <a:buSzPts val="2800"/>
              <a:buFont typeface="Arial Black"/>
              <a:buNone/>
            </a:pPr>
            <a:r>
              <a:rPr lang="en-US" sz="2400" b="1">
                <a:solidFill>
                  <a:srgbClr val="BF5700"/>
                </a:solidFill>
                <a:latin typeface="Arial Black"/>
                <a:ea typeface="Arial Black"/>
                <a:cs typeface="Arial Black"/>
                <a:sym typeface="Arial Black"/>
              </a:rPr>
              <a:t>4.3 Text Processing</a:t>
            </a:r>
            <a:endParaRPr sz="2400" b="1">
              <a:solidFill>
                <a:srgbClr val="BF5700"/>
              </a:solidFill>
              <a:latin typeface="Arial Black"/>
              <a:ea typeface="Arial Black"/>
              <a:cs typeface="Arial Black"/>
              <a:sym typeface="Arial Black"/>
            </a:endParaRPr>
          </a:p>
          <a:p>
            <a:pPr marL="0" marR="0" lvl="0" indent="0" algn="l" rtl="0">
              <a:lnSpc>
                <a:spcPct val="100000"/>
              </a:lnSpc>
              <a:spcBef>
                <a:spcPts val="0"/>
              </a:spcBef>
              <a:spcAft>
                <a:spcPts val="0"/>
              </a:spcAft>
              <a:buClr>
                <a:srgbClr val="BF5700"/>
              </a:buClr>
              <a:buSzPts val="2800"/>
              <a:buFont typeface="Arial Black"/>
              <a:buNone/>
            </a:pPr>
            <a:r>
              <a:rPr lang="en-US" sz="2400" b="1">
                <a:solidFill>
                  <a:srgbClr val="BF5700"/>
                </a:solidFill>
                <a:latin typeface="Arial Black"/>
                <a:ea typeface="Arial Black"/>
                <a:cs typeface="Arial Black"/>
                <a:sym typeface="Arial Black"/>
              </a:rPr>
              <a:t>4.4 Methods with Conditional Execution???</a:t>
            </a:r>
            <a:endParaRPr sz="2400" b="1">
              <a:solidFill>
                <a:srgbClr val="BF5700"/>
              </a:solidFill>
              <a:latin typeface="Arial Black"/>
              <a:ea typeface="Arial Black"/>
              <a:cs typeface="Arial Black"/>
              <a:sym typeface="Arial Black"/>
            </a:endParaRPr>
          </a:p>
        </p:txBody>
      </p:sp>
      <p:pic>
        <p:nvPicPr>
          <p:cNvPr id="143" name="Google Shape;143;p27"/>
          <p:cNvPicPr preferRelativeResize="0"/>
          <p:nvPr/>
        </p:nvPicPr>
        <p:blipFill rotWithShape="1">
          <a:blip r:embed="rId3">
            <a:alphaModFix/>
          </a:blip>
          <a:srcRect/>
          <a:stretch/>
        </p:blipFill>
        <p:spPr>
          <a:xfrm>
            <a:off x="6565597" y="-152400"/>
            <a:ext cx="2151186" cy="1047750"/>
          </a:xfrm>
          <a:prstGeom prst="rect">
            <a:avLst/>
          </a:prstGeom>
          <a:noFill/>
          <a:ln>
            <a:noFill/>
          </a:ln>
        </p:spPr>
      </p:pic>
      <p:pic>
        <p:nvPicPr>
          <p:cNvPr id="144" name="Google Shape;144;p27"/>
          <p:cNvPicPr preferRelativeResize="0"/>
          <p:nvPr/>
        </p:nvPicPr>
        <p:blipFill rotWithShape="1">
          <a:blip r:embed="rId4">
            <a:alphaModFix/>
          </a:blip>
          <a:srcRect/>
          <a:stretch/>
        </p:blipFill>
        <p:spPr>
          <a:xfrm>
            <a:off x="7399968" y="785468"/>
            <a:ext cx="989650" cy="989650"/>
          </a:xfrm>
          <a:prstGeom prst="rect">
            <a:avLst/>
          </a:prstGeom>
          <a:noFill/>
          <a:ln>
            <a:noFill/>
          </a:ln>
        </p:spPr>
      </p:pic>
      <p:sp>
        <p:nvSpPr>
          <p:cNvPr id="145" name="Google Shape;145;p27"/>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300"/>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5"/>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char vs. String</a:t>
            </a:r>
            <a:endParaRPr/>
          </a:p>
        </p:txBody>
      </p:sp>
      <p:sp>
        <p:nvSpPr>
          <p:cNvPr id="288" name="Google Shape;288;p45"/>
          <p:cNvSpPr txBox="1">
            <a:spLocks noGrp="1"/>
          </p:cNvSpPr>
          <p:nvPr>
            <p:ph type="body" idx="1"/>
          </p:nvPr>
        </p:nvSpPr>
        <p:spPr>
          <a:xfrm>
            <a:off x="457200" y="1023775"/>
            <a:ext cx="8229600" cy="4119600"/>
          </a:xfrm>
          <a:prstGeom prst="rect">
            <a:avLst/>
          </a:prstGeom>
        </p:spPr>
        <p:txBody>
          <a:bodyPr spcFirstLastPara="1" wrap="square" lIns="91425" tIns="45700" rIns="91425" bIns="45700" anchor="t" anchorCtr="0">
            <a:normAutofit fontScale="77500" lnSpcReduction="20000"/>
          </a:bodyPr>
          <a:lstStyle/>
          <a:p>
            <a:pPr marL="0" lvl="0" indent="0" algn="l" rtl="0">
              <a:lnSpc>
                <a:spcPct val="100000"/>
              </a:lnSpc>
              <a:spcBef>
                <a:spcPts val="0"/>
              </a:spcBef>
              <a:spcAft>
                <a:spcPts val="0"/>
              </a:spcAft>
              <a:buNone/>
            </a:pPr>
            <a:r>
              <a:rPr lang="en-US" sz="2100">
                <a:solidFill>
                  <a:schemeClr val="dk1"/>
                </a:solidFill>
                <a:latin typeface="Arial"/>
                <a:ea typeface="Arial"/>
                <a:cs typeface="Arial"/>
                <a:sym typeface="Arial"/>
              </a:rPr>
              <a:t>"h" is a String, but 'h' is a char	(they are different)</a:t>
            </a:r>
            <a:endParaRPr sz="1000">
              <a:solidFill>
                <a:schemeClr val="dk1"/>
              </a:solidFill>
              <a:latin typeface="Arial"/>
              <a:ea typeface="Arial"/>
              <a:cs typeface="Arial"/>
              <a:sym typeface="Arial"/>
            </a:endParaRPr>
          </a:p>
          <a:p>
            <a:pPr marL="0" lvl="0" indent="0" algn="l" rtl="0">
              <a:lnSpc>
                <a:spcPct val="100000"/>
              </a:lnSpc>
              <a:spcBef>
                <a:spcPts val="480"/>
              </a:spcBef>
              <a:spcAft>
                <a:spcPts val="0"/>
              </a:spcAft>
              <a:buNone/>
            </a:pPr>
            <a:r>
              <a:rPr lang="en-US" sz="2100">
                <a:solidFill>
                  <a:schemeClr val="dk1"/>
                </a:solidFill>
                <a:latin typeface="Arial"/>
                <a:ea typeface="Arial"/>
                <a:cs typeface="Arial"/>
                <a:sym typeface="Arial"/>
              </a:rPr>
              <a:t>A </a:t>
            </a:r>
            <a:r>
              <a:rPr lang="en-US" sz="2100">
                <a:solidFill>
                  <a:schemeClr val="dk1"/>
                </a:solidFill>
                <a:latin typeface="Courier New"/>
                <a:ea typeface="Courier New"/>
                <a:cs typeface="Courier New"/>
                <a:sym typeface="Courier New"/>
              </a:rPr>
              <a:t>String</a:t>
            </a:r>
            <a:r>
              <a:rPr lang="en-US" sz="2100">
                <a:solidFill>
                  <a:schemeClr val="dk1"/>
                </a:solidFill>
                <a:latin typeface="Arial"/>
                <a:ea typeface="Arial"/>
                <a:cs typeface="Arial"/>
                <a:sym typeface="Arial"/>
              </a:rPr>
              <a:t> is an object; it contains methods.</a:t>
            </a:r>
            <a:endParaRPr sz="2100">
              <a:solidFill>
                <a:schemeClr val="dk1"/>
              </a:solidFill>
              <a:latin typeface="Arial"/>
              <a:ea typeface="Arial"/>
              <a:cs typeface="Arial"/>
              <a:sym typeface="Arial"/>
            </a:endParaRPr>
          </a:p>
          <a:p>
            <a:pPr marL="742950" lvl="1" indent="-285750" algn="l" rtl="0">
              <a:lnSpc>
                <a:spcPct val="100000"/>
              </a:lnSpc>
              <a:spcBef>
                <a:spcPts val="180"/>
              </a:spcBef>
              <a:spcAft>
                <a:spcPts val="0"/>
              </a:spcAft>
              <a:buClr>
                <a:schemeClr val="dk1"/>
              </a:buClr>
              <a:buSzPct val="150000"/>
              <a:buFont typeface="Tahoma"/>
              <a:buNone/>
            </a:pPr>
            <a:endParaRPr sz="600">
              <a:solidFill>
                <a:schemeClr val="dk1"/>
              </a:solidFill>
              <a:latin typeface="Courier New"/>
              <a:ea typeface="Courier New"/>
              <a:cs typeface="Courier New"/>
              <a:sym typeface="Courier New"/>
            </a:endParaRPr>
          </a:p>
          <a:p>
            <a:pPr marL="742950" lvl="1" indent="-285750" algn="l" rtl="0">
              <a:lnSpc>
                <a:spcPct val="100000"/>
              </a:lnSpc>
              <a:spcBef>
                <a:spcPts val="440"/>
              </a:spcBef>
              <a:spcAft>
                <a:spcPts val="0"/>
              </a:spcAft>
              <a:buClr>
                <a:schemeClr val="dk1"/>
              </a:buClr>
              <a:buSzPct val="115789"/>
              <a:buFont typeface="Courier New"/>
              <a:buNone/>
            </a:pPr>
            <a:r>
              <a:rPr lang="en-US" sz="1900">
                <a:solidFill>
                  <a:schemeClr val="dk1"/>
                </a:solidFill>
                <a:latin typeface="Courier New"/>
                <a:ea typeface="Courier New"/>
                <a:cs typeface="Courier New"/>
                <a:sym typeface="Courier New"/>
              </a:rPr>
              <a:t>String s = "h";</a:t>
            </a:r>
            <a:endParaRPr sz="1900">
              <a:solidFill>
                <a:schemeClr val="dk1"/>
              </a:solidFill>
              <a:latin typeface="Tahoma"/>
              <a:ea typeface="Tahoma"/>
              <a:cs typeface="Tahoma"/>
              <a:sym typeface="Tahoma"/>
            </a:endParaRPr>
          </a:p>
          <a:p>
            <a:pPr marL="742950" lvl="1" indent="-285750" algn="l" rtl="0">
              <a:lnSpc>
                <a:spcPct val="100000"/>
              </a:lnSpc>
              <a:spcBef>
                <a:spcPts val="440"/>
              </a:spcBef>
              <a:spcAft>
                <a:spcPts val="0"/>
              </a:spcAft>
              <a:buClr>
                <a:schemeClr val="dk1"/>
              </a:buClr>
              <a:buSzPct val="115789"/>
              <a:buFont typeface="Courier New"/>
              <a:buNone/>
            </a:pPr>
            <a:r>
              <a:rPr lang="en-US" sz="1900">
                <a:solidFill>
                  <a:schemeClr val="dk1"/>
                </a:solidFill>
                <a:latin typeface="Courier New"/>
                <a:ea typeface="Courier New"/>
                <a:cs typeface="Courier New"/>
                <a:sym typeface="Courier New"/>
              </a:rPr>
              <a:t>s = s.toUpperCase();        </a:t>
            </a:r>
            <a:r>
              <a:rPr lang="en-US" sz="1900" b="1">
                <a:solidFill>
                  <a:srgbClr val="008080"/>
                </a:solidFill>
                <a:latin typeface="Courier New"/>
                <a:ea typeface="Courier New"/>
                <a:cs typeface="Courier New"/>
                <a:sym typeface="Courier New"/>
              </a:rPr>
              <a:t>// "H"</a:t>
            </a:r>
            <a:endParaRPr sz="1900">
              <a:solidFill>
                <a:schemeClr val="dk1"/>
              </a:solidFill>
              <a:latin typeface="Tahoma"/>
              <a:ea typeface="Tahoma"/>
              <a:cs typeface="Tahoma"/>
              <a:sym typeface="Tahoma"/>
            </a:endParaRPr>
          </a:p>
          <a:p>
            <a:pPr marL="742950" lvl="1" indent="-285750" algn="l" rtl="0">
              <a:lnSpc>
                <a:spcPct val="100000"/>
              </a:lnSpc>
              <a:spcBef>
                <a:spcPts val="440"/>
              </a:spcBef>
              <a:spcAft>
                <a:spcPts val="0"/>
              </a:spcAft>
              <a:buClr>
                <a:schemeClr val="dk1"/>
              </a:buClr>
              <a:buSzPct val="115789"/>
              <a:buFont typeface="Courier New"/>
              <a:buNone/>
            </a:pPr>
            <a:r>
              <a:rPr lang="en-US" sz="1900">
                <a:solidFill>
                  <a:schemeClr val="dk1"/>
                </a:solidFill>
                <a:latin typeface="Courier New"/>
                <a:ea typeface="Courier New"/>
                <a:cs typeface="Courier New"/>
                <a:sym typeface="Courier New"/>
              </a:rPr>
              <a:t>int len = s.length();       </a:t>
            </a:r>
            <a:r>
              <a:rPr lang="en-US" sz="1900" b="1">
                <a:solidFill>
                  <a:srgbClr val="008080"/>
                </a:solidFill>
                <a:latin typeface="Courier New"/>
                <a:ea typeface="Courier New"/>
                <a:cs typeface="Courier New"/>
                <a:sym typeface="Courier New"/>
              </a:rPr>
              <a:t>//  1</a:t>
            </a:r>
            <a:endParaRPr sz="1900">
              <a:solidFill>
                <a:schemeClr val="dk1"/>
              </a:solidFill>
              <a:latin typeface="Tahoma"/>
              <a:ea typeface="Tahoma"/>
              <a:cs typeface="Tahoma"/>
              <a:sym typeface="Tahoma"/>
            </a:endParaRPr>
          </a:p>
          <a:p>
            <a:pPr marL="742950" lvl="1" indent="-285750" algn="l" rtl="0">
              <a:lnSpc>
                <a:spcPct val="100000"/>
              </a:lnSpc>
              <a:spcBef>
                <a:spcPts val="440"/>
              </a:spcBef>
              <a:spcAft>
                <a:spcPts val="0"/>
              </a:spcAft>
              <a:buClr>
                <a:schemeClr val="dk1"/>
              </a:buClr>
              <a:buSzPct val="115789"/>
              <a:buFont typeface="Courier New"/>
              <a:buNone/>
            </a:pPr>
            <a:r>
              <a:rPr lang="en-US" sz="1900">
                <a:solidFill>
                  <a:schemeClr val="dk1"/>
                </a:solidFill>
                <a:latin typeface="Courier New"/>
                <a:ea typeface="Courier New"/>
                <a:cs typeface="Courier New"/>
                <a:sym typeface="Courier New"/>
              </a:rPr>
              <a:t>char first = s.charAt(0);   </a:t>
            </a:r>
            <a:r>
              <a:rPr lang="en-US" sz="1900" b="1">
                <a:solidFill>
                  <a:srgbClr val="008080"/>
                </a:solidFill>
                <a:latin typeface="Courier New"/>
                <a:ea typeface="Courier New"/>
                <a:cs typeface="Courier New"/>
                <a:sym typeface="Courier New"/>
              </a:rPr>
              <a:t>// 'H'</a:t>
            </a:r>
            <a:endParaRPr sz="1000" b="1">
              <a:solidFill>
                <a:srgbClr val="008080"/>
              </a:solidFill>
              <a:latin typeface="Courier New"/>
              <a:ea typeface="Courier New"/>
              <a:cs typeface="Courier New"/>
              <a:sym typeface="Courier New"/>
            </a:endParaRPr>
          </a:p>
          <a:p>
            <a:pPr marL="742950" lvl="1" indent="-285750" algn="l" rtl="0">
              <a:lnSpc>
                <a:spcPct val="100000"/>
              </a:lnSpc>
              <a:spcBef>
                <a:spcPts val="260"/>
              </a:spcBef>
              <a:spcAft>
                <a:spcPts val="0"/>
              </a:spcAft>
              <a:buClr>
                <a:schemeClr val="dk1"/>
              </a:buClr>
              <a:buSzPct val="129999"/>
              <a:buFont typeface="Tahoma"/>
              <a:buNone/>
            </a:pPr>
            <a:endParaRPr sz="1000" b="1">
              <a:solidFill>
                <a:srgbClr val="008080"/>
              </a:solidFill>
              <a:latin typeface="Courier New"/>
              <a:ea typeface="Courier New"/>
              <a:cs typeface="Courier New"/>
              <a:sym typeface="Courier New"/>
            </a:endParaRPr>
          </a:p>
          <a:p>
            <a:pPr marL="0" lvl="0" indent="0" algn="l" rtl="0">
              <a:lnSpc>
                <a:spcPct val="100000"/>
              </a:lnSpc>
              <a:spcBef>
                <a:spcPts val="480"/>
              </a:spcBef>
              <a:spcAft>
                <a:spcPts val="0"/>
              </a:spcAft>
              <a:buNone/>
            </a:pPr>
            <a:r>
              <a:rPr lang="en-US" sz="2100">
                <a:solidFill>
                  <a:schemeClr val="dk1"/>
                </a:solidFill>
                <a:latin typeface="Arial"/>
                <a:ea typeface="Arial"/>
                <a:cs typeface="Arial"/>
                <a:sym typeface="Arial"/>
              </a:rPr>
              <a:t>A </a:t>
            </a:r>
            <a:r>
              <a:rPr lang="en-US" sz="2100">
                <a:solidFill>
                  <a:schemeClr val="dk1"/>
                </a:solidFill>
                <a:latin typeface="Courier New"/>
                <a:ea typeface="Courier New"/>
                <a:cs typeface="Courier New"/>
                <a:sym typeface="Courier New"/>
              </a:rPr>
              <a:t>char</a:t>
            </a:r>
            <a:r>
              <a:rPr lang="en-US" sz="2100">
                <a:solidFill>
                  <a:schemeClr val="dk1"/>
                </a:solidFill>
                <a:latin typeface="Arial"/>
                <a:ea typeface="Arial"/>
                <a:cs typeface="Arial"/>
                <a:sym typeface="Arial"/>
              </a:rPr>
              <a:t> is primitive; you can't call methods on it.</a:t>
            </a:r>
            <a:endParaRPr sz="2100">
              <a:solidFill>
                <a:schemeClr val="dk1"/>
              </a:solidFill>
              <a:latin typeface="Arial"/>
              <a:ea typeface="Arial"/>
              <a:cs typeface="Arial"/>
              <a:sym typeface="Arial"/>
            </a:endParaRPr>
          </a:p>
          <a:p>
            <a:pPr marL="742950" lvl="1" indent="-285750" algn="l" rtl="0">
              <a:lnSpc>
                <a:spcPct val="100000"/>
              </a:lnSpc>
              <a:spcBef>
                <a:spcPts val="180"/>
              </a:spcBef>
              <a:spcAft>
                <a:spcPts val="0"/>
              </a:spcAft>
              <a:buClr>
                <a:schemeClr val="dk1"/>
              </a:buClr>
              <a:buSzPct val="150000"/>
              <a:buFont typeface="Tahoma"/>
              <a:buNone/>
            </a:pPr>
            <a:endParaRPr sz="600">
              <a:solidFill>
                <a:schemeClr val="dk1"/>
              </a:solidFill>
              <a:latin typeface="Courier New"/>
              <a:ea typeface="Courier New"/>
              <a:cs typeface="Courier New"/>
              <a:sym typeface="Courier New"/>
            </a:endParaRPr>
          </a:p>
          <a:p>
            <a:pPr marL="742950" lvl="1" indent="-285750" algn="l" rtl="0">
              <a:lnSpc>
                <a:spcPct val="100000"/>
              </a:lnSpc>
              <a:spcBef>
                <a:spcPts val="440"/>
              </a:spcBef>
              <a:spcAft>
                <a:spcPts val="0"/>
              </a:spcAft>
              <a:buClr>
                <a:schemeClr val="dk1"/>
              </a:buClr>
              <a:buSzPct val="115789"/>
              <a:buFont typeface="Courier New"/>
              <a:buNone/>
            </a:pPr>
            <a:r>
              <a:rPr lang="en-US" sz="1900">
                <a:solidFill>
                  <a:schemeClr val="dk1"/>
                </a:solidFill>
                <a:latin typeface="Courier New"/>
                <a:ea typeface="Courier New"/>
                <a:cs typeface="Courier New"/>
                <a:sym typeface="Courier New"/>
              </a:rPr>
              <a:t>char c = 'h';</a:t>
            </a:r>
            <a:endParaRPr sz="1900">
              <a:solidFill>
                <a:schemeClr val="dk1"/>
              </a:solidFill>
              <a:latin typeface="Tahoma"/>
              <a:ea typeface="Tahoma"/>
              <a:cs typeface="Tahoma"/>
              <a:sym typeface="Tahoma"/>
            </a:endParaRPr>
          </a:p>
          <a:p>
            <a:pPr marL="742950" lvl="1" indent="-285750" algn="l" rtl="0">
              <a:lnSpc>
                <a:spcPct val="100000"/>
              </a:lnSpc>
              <a:spcBef>
                <a:spcPts val="440"/>
              </a:spcBef>
              <a:spcAft>
                <a:spcPts val="0"/>
              </a:spcAft>
              <a:buClr>
                <a:srgbClr val="800000"/>
              </a:buClr>
              <a:buSzPct val="115789"/>
              <a:buFont typeface="Courier New"/>
              <a:buNone/>
            </a:pPr>
            <a:r>
              <a:rPr lang="en-US" sz="1900">
                <a:solidFill>
                  <a:srgbClr val="800000"/>
                </a:solidFill>
                <a:latin typeface="Courier New"/>
                <a:ea typeface="Courier New"/>
                <a:cs typeface="Courier New"/>
                <a:sym typeface="Courier New"/>
              </a:rPr>
              <a:t>c = </a:t>
            </a:r>
            <a:r>
              <a:rPr lang="en-US" sz="1900" b="1">
                <a:solidFill>
                  <a:srgbClr val="800000"/>
                </a:solidFill>
                <a:latin typeface="Courier New"/>
                <a:ea typeface="Courier New"/>
                <a:cs typeface="Courier New"/>
                <a:sym typeface="Courier New"/>
              </a:rPr>
              <a:t>c.toUpperCase();             // ERROR</a:t>
            </a:r>
            <a:endParaRPr sz="1900" b="1">
              <a:solidFill>
                <a:srgbClr val="800000"/>
              </a:solidFill>
              <a:latin typeface="Tahoma"/>
              <a:ea typeface="Tahoma"/>
              <a:cs typeface="Tahoma"/>
              <a:sym typeface="Tahoma"/>
            </a:endParaRPr>
          </a:p>
          <a:p>
            <a:pPr marL="742950" lvl="1" indent="-285750" algn="l" rtl="0">
              <a:lnSpc>
                <a:spcPct val="100000"/>
              </a:lnSpc>
              <a:spcBef>
                <a:spcPts val="440"/>
              </a:spcBef>
              <a:spcAft>
                <a:spcPts val="0"/>
              </a:spcAft>
              <a:buClr>
                <a:srgbClr val="800000"/>
              </a:buClr>
              <a:buSzPct val="115789"/>
              <a:buFont typeface="Courier New"/>
              <a:buNone/>
            </a:pPr>
            <a:r>
              <a:rPr lang="en-US" sz="1900">
                <a:solidFill>
                  <a:srgbClr val="800000"/>
                </a:solidFill>
                <a:latin typeface="Courier New"/>
                <a:ea typeface="Courier New"/>
                <a:cs typeface="Courier New"/>
                <a:sym typeface="Courier New"/>
              </a:rPr>
              <a:t>s = </a:t>
            </a:r>
            <a:r>
              <a:rPr lang="en-US" sz="1900" b="1">
                <a:solidFill>
                  <a:srgbClr val="800000"/>
                </a:solidFill>
                <a:latin typeface="Courier New"/>
                <a:ea typeface="Courier New"/>
                <a:cs typeface="Courier New"/>
                <a:sym typeface="Courier New"/>
              </a:rPr>
              <a:t>s.charAt(0).toUpperCase();   // ERROR</a:t>
            </a:r>
            <a:endParaRPr sz="1900" b="1">
              <a:solidFill>
                <a:srgbClr val="800000"/>
              </a:solidFill>
              <a:latin typeface="Tahoma"/>
              <a:ea typeface="Tahoma"/>
              <a:cs typeface="Tahoma"/>
              <a:sym typeface="Tahoma"/>
            </a:endParaRPr>
          </a:p>
          <a:p>
            <a:pPr marL="742950" lvl="1" indent="-285750" algn="l" rtl="0">
              <a:lnSpc>
                <a:spcPct val="100000"/>
              </a:lnSpc>
              <a:spcBef>
                <a:spcPts val="440"/>
              </a:spcBef>
              <a:spcAft>
                <a:spcPts val="0"/>
              </a:spcAft>
              <a:buClr>
                <a:schemeClr val="dk1"/>
              </a:buClr>
              <a:buSzPct val="115789"/>
              <a:buFont typeface="Tahoma"/>
              <a:buNone/>
            </a:pPr>
            <a:endParaRPr sz="1900" b="1">
              <a:solidFill>
                <a:srgbClr val="008080"/>
              </a:solidFill>
              <a:latin typeface="Courier New"/>
              <a:ea typeface="Courier New"/>
              <a:cs typeface="Courier New"/>
              <a:sym typeface="Courier New"/>
            </a:endParaRPr>
          </a:p>
          <a:p>
            <a:pPr marL="742950" lvl="1" indent="-239553" algn="l" rtl="0">
              <a:lnSpc>
                <a:spcPct val="100000"/>
              </a:lnSpc>
              <a:spcBef>
                <a:spcPts val="440"/>
              </a:spcBef>
              <a:spcAft>
                <a:spcPts val="0"/>
              </a:spcAft>
              <a:buClr>
                <a:schemeClr val="dk1"/>
              </a:buClr>
              <a:buSzPct val="100000"/>
              <a:buFont typeface="Tahoma"/>
              <a:buChar char="–"/>
            </a:pPr>
            <a:r>
              <a:rPr lang="en-US" sz="1900">
                <a:solidFill>
                  <a:schemeClr val="dk1"/>
                </a:solidFill>
                <a:latin typeface="Tahoma"/>
                <a:ea typeface="Tahoma"/>
                <a:cs typeface="Tahoma"/>
                <a:sym typeface="Tahoma"/>
              </a:rPr>
              <a:t>What is </a:t>
            </a:r>
            <a:r>
              <a:rPr lang="en-US" sz="1900">
                <a:solidFill>
                  <a:schemeClr val="dk1"/>
                </a:solidFill>
                <a:latin typeface="Courier New"/>
                <a:ea typeface="Courier New"/>
                <a:cs typeface="Courier New"/>
                <a:sym typeface="Courier New"/>
              </a:rPr>
              <a:t>s + 1</a:t>
            </a:r>
            <a:r>
              <a:rPr lang="en-US" sz="1900">
                <a:solidFill>
                  <a:schemeClr val="dk1"/>
                </a:solidFill>
                <a:latin typeface="Tahoma"/>
                <a:ea typeface="Tahoma"/>
                <a:cs typeface="Tahoma"/>
                <a:sym typeface="Tahoma"/>
              </a:rPr>
              <a:t> ?  </a:t>
            </a:r>
            <a:endParaRPr sz="1900">
              <a:solidFill>
                <a:schemeClr val="dk1"/>
              </a:solidFill>
              <a:latin typeface="Tahoma"/>
              <a:ea typeface="Tahoma"/>
              <a:cs typeface="Tahoma"/>
              <a:sym typeface="Tahoma"/>
            </a:endParaRPr>
          </a:p>
          <a:p>
            <a:pPr marL="742950" lvl="1" indent="-239553" algn="l" rtl="0">
              <a:lnSpc>
                <a:spcPct val="100000"/>
              </a:lnSpc>
              <a:spcBef>
                <a:spcPts val="440"/>
              </a:spcBef>
              <a:spcAft>
                <a:spcPts val="0"/>
              </a:spcAft>
              <a:buClr>
                <a:schemeClr val="dk1"/>
              </a:buClr>
              <a:buSzPct val="100000"/>
              <a:buFont typeface="Tahoma"/>
              <a:buChar char="–"/>
            </a:pPr>
            <a:r>
              <a:rPr lang="en-US" sz="1900">
                <a:solidFill>
                  <a:schemeClr val="dk1"/>
                </a:solidFill>
                <a:latin typeface="Tahoma"/>
                <a:ea typeface="Tahoma"/>
                <a:cs typeface="Tahoma"/>
                <a:sym typeface="Tahoma"/>
              </a:rPr>
              <a:t>What is </a:t>
            </a:r>
            <a:r>
              <a:rPr lang="en-US" sz="1900">
                <a:solidFill>
                  <a:schemeClr val="dk1"/>
                </a:solidFill>
                <a:latin typeface="Courier New"/>
                <a:ea typeface="Courier New"/>
                <a:cs typeface="Courier New"/>
                <a:sym typeface="Courier New"/>
              </a:rPr>
              <a:t>c + 1</a:t>
            </a:r>
            <a:r>
              <a:rPr lang="en-US" sz="1900">
                <a:solidFill>
                  <a:schemeClr val="dk1"/>
                </a:solidFill>
                <a:latin typeface="Tahoma"/>
                <a:ea typeface="Tahoma"/>
                <a:cs typeface="Tahoma"/>
                <a:sym typeface="Tahoma"/>
              </a:rPr>
              <a:t> ? </a:t>
            </a:r>
            <a:endParaRPr sz="1900">
              <a:solidFill>
                <a:schemeClr val="dk1"/>
              </a:solidFill>
              <a:latin typeface="Tahoma"/>
              <a:ea typeface="Tahoma"/>
              <a:cs typeface="Tahoma"/>
              <a:sym typeface="Tahoma"/>
            </a:endParaRPr>
          </a:p>
          <a:p>
            <a:pPr marL="742950" lvl="1" indent="-239553" algn="l" rtl="0">
              <a:lnSpc>
                <a:spcPct val="100000"/>
              </a:lnSpc>
              <a:spcBef>
                <a:spcPts val="440"/>
              </a:spcBef>
              <a:spcAft>
                <a:spcPts val="0"/>
              </a:spcAft>
              <a:buClr>
                <a:schemeClr val="dk1"/>
              </a:buClr>
              <a:buSzPct val="100000"/>
              <a:buFont typeface="Tahoma"/>
              <a:buChar char="–"/>
            </a:pPr>
            <a:r>
              <a:rPr lang="en-US" sz="1900">
                <a:solidFill>
                  <a:schemeClr val="dk1"/>
                </a:solidFill>
                <a:latin typeface="Tahoma"/>
                <a:ea typeface="Tahoma"/>
                <a:cs typeface="Tahoma"/>
                <a:sym typeface="Tahoma"/>
              </a:rPr>
              <a:t>What is </a:t>
            </a:r>
            <a:r>
              <a:rPr lang="en-US" sz="1900">
                <a:solidFill>
                  <a:schemeClr val="dk1"/>
                </a:solidFill>
                <a:latin typeface="Courier New"/>
                <a:ea typeface="Courier New"/>
                <a:cs typeface="Courier New"/>
                <a:sym typeface="Courier New"/>
              </a:rPr>
              <a:t>s + s</a:t>
            </a:r>
            <a:r>
              <a:rPr lang="en-US" sz="1900">
                <a:solidFill>
                  <a:schemeClr val="dk1"/>
                </a:solidFill>
                <a:latin typeface="Tahoma"/>
                <a:ea typeface="Tahoma"/>
                <a:cs typeface="Tahoma"/>
                <a:sym typeface="Tahoma"/>
              </a:rPr>
              <a:t> ?  </a:t>
            </a:r>
            <a:endParaRPr sz="1900">
              <a:solidFill>
                <a:schemeClr val="dk1"/>
              </a:solidFill>
              <a:latin typeface="Tahoma"/>
              <a:ea typeface="Tahoma"/>
              <a:cs typeface="Tahoma"/>
              <a:sym typeface="Tahoma"/>
            </a:endParaRPr>
          </a:p>
          <a:p>
            <a:pPr marL="742950" lvl="1" indent="-239553" algn="l" rtl="0">
              <a:lnSpc>
                <a:spcPct val="100000"/>
              </a:lnSpc>
              <a:spcBef>
                <a:spcPts val="440"/>
              </a:spcBef>
              <a:spcAft>
                <a:spcPts val="0"/>
              </a:spcAft>
              <a:buClr>
                <a:schemeClr val="dk1"/>
              </a:buClr>
              <a:buSzPct val="100000"/>
              <a:buFont typeface="Tahoma"/>
              <a:buChar char="–"/>
            </a:pPr>
            <a:r>
              <a:rPr lang="en-US" sz="1900">
                <a:solidFill>
                  <a:schemeClr val="dk1"/>
                </a:solidFill>
                <a:latin typeface="Tahoma"/>
                <a:ea typeface="Tahoma"/>
                <a:cs typeface="Tahoma"/>
                <a:sym typeface="Tahoma"/>
              </a:rPr>
              <a:t>What is </a:t>
            </a:r>
            <a:r>
              <a:rPr lang="en-US" sz="1900">
                <a:solidFill>
                  <a:schemeClr val="dk1"/>
                </a:solidFill>
                <a:latin typeface="Courier New"/>
                <a:ea typeface="Courier New"/>
                <a:cs typeface="Courier New"/>
                <a:sym typeface="Courier New"/>
              </a:rPr>
              <a:t>c + c</a:t>
            </a:r>
            <a:r>
              <a:rPr lang="en-US" sz="1900">
                <a:solidFill>
                  <a:schemeClr val="dk1"/>
                </a:solidFill>
                <a:latin typeface="Tahoma"/>
                <a:ea typeface="Tahoma"/>
                <a:cs typeface="Tahoma"/>
                <a:sym typeface="Tahoma"/>
              </a:rPr>
              <a:t> ?</a:t>
            </a:r>
            <a:endParaRPr/>
          </a:p>
        </p:txBody>
      </p:sp>
      <p:sp>
        <p:nvSpPr>
          <p:cNvPr id="289" name="Google Shape;289;p45"/>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20</a:t>
            </a:fld>
            <a:endParaRPr/>
          </a:p>
        </p:txBody>
      </p:sp>
      <p:sp>
        <p:nvSpPr>
          <p:cNvPr id="290" name="Google Shape;290;p45"/>
          <p:cNvSpPr txBox="1"/>
          <p:nvPr/>
        </p:nvSpPr>
        <p:spPr>
          <a:xfrm>
            <a:off x="3275625" y="3810775"/>
            <a:ext cx="1760700" cy="1332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a:latin typeface="Courier New"/>
                <a:ea typeface="Courier New"/>
                <a:cs typeface="Courier New"/>
                <a:sym typeface="Courier New"/>
              </a:rPr>
              <a:t>“h1”</a:t>
            </a:r>
            <a:endParaRPr>
              <a:latin typeface="Courier New"/>
              <a:ea typeface="Courier New"/>
              <a:cs typeface="Courier New"/>
              <a:sym typeface="Courier New"/>
            </a:endParaRPr>
          </a:p>
          <a:p>
            <a:pPr marL="0" lvl="0" indent="0" algn="l" rtl="0">
              <a:lnSpc>
                <a:spcPct val="115000"/>
              </a:lnSpc>
              <a:spcBef>
                <a:spcPts val="0"/>
              </a:spcBef>
              <a:spcAft>
                <a:spcPts val="0"/>
              </a:spcAft>
              <a:buNone/>
            </a:pPr>
            <a:r>
              <a:rPr lang="en-US">
                <a:latin typeface="Courier New"/>
                <a:ea typeface="Courier New"/>
                <a:cs typeface="Courier New"/>
                <a:sym typeface="Courier New"/>
              </a:rPr>
              <a:t>105</a:t>
            </a:r>
            <a:endParaRPr>
              <a:latin typeface="Courier New"/>
              <a:ea typeface="Courier New"/>
              <a:cs typeface="Courier New"/>
              <a:sym typeface="Courier New"/>
            </a:endParaRPr>
          </a:p>
          <a:p>
            <a:pPr marL="0" lvl="0" indent="0" algn="l" rtl="0">
              <a:lnSpc>
                <a:spcPct val="115000"/>
              </a:lnSpc>
              <a:spcBef>
                <a:spcPts val="0"/>
              </a:spcBef>
              <a:spcAft>
                <a:spcPts val="0"/>
              </a:spcAft>
              <a:buNone/>
            </a:pPr>
            <a:r>
              <a:rPr lang="en-US">
                <a:latin typeface="Courier New"/>
                <a:ea typeface="Courier New"/>
                <a:cs typeface="Courier New"/>
                <a:sym typeface="Courier New"/>
              </a:rPr>
              <a:t>“hh”</a:t>
            </a:r>
            <a:endParaRPr>
              <a:latin typeface="Courier New"/>
              <a:ea typeface="Courier New"/>
              <a:cs typeface="Courier New"/>
              <a:sym typeface="Courier New"/>
            </a:endParaRPr>
          </a:p>
          <a:p>
            <a:pPr marL="0" lvl="0" indent="0" algn="l" rtl="0">
              <a:lnSpc>
                <a:spcPct val="115000"/>
              </a:lnSpc>
              <a:spcBef>
                <a:spcPts val="0"/>
              </a:spcBef>
              <a:spcAft>
                <a:spcPts val="0"/>
              </a:spcAft>
              <a:buNone/>
            </a:pPr>
            <a:r>
              <a:rPr lang="en-US">
                <a:latin typeface="Courier New"/>
                <a:ea typeface="Courier New"/>
                <a:cs typeface="Courier New"/>
                <a:sym typeface="Courier New"/>
              </a:rPr>
              <a:t>208</a:t>
            </a:r>
            <a:endParaRPr>
              <a:latin typeface="Courier New"/>
              <a:ea typeface="Courier New"/>
              <a:cs typeface="Courier New"/>
              <a:sym typeface="Courier New"/>
            </a:endParaRPr>
          </a:p>
          <a:p>
            <a:pPr marL="0" lvl="0" indent="0" algn="l" rtl="0">
              <a:spcBef>
                <a:spcPts val="0"/>
              </a:spcBef>
              <a:spcAft>
                <a:spcPts val="0"/>
              </a:spcAft>
              <a:buNone/>
            </a:pPr>
            <a:endParaRPr>
              <a:latin typeface="Calibri"/>
              <a:ea typeface="Calibri"/>
              <a:cs typeface="Calibri"/>
              <a:sym typeface="Calibri"/>
            </a:endParaRPr>
          </a:p>
          <a:p>
            <a:pPr marL="0" lvl="0" indent="0" algn="l" rtl="0">
              <a:spcBef>
                <a:spcPts val="0"/>
              </a:spcBef>
              <a:spcAft>
                <a:spcPts val="0"/>
              </a:spcAft>
              <a:buNone/>
            </a:pPr>
            <a:endParaRPr>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6"/>
          <p:cNvSpPr txBox="1">
            <a:spLocks noGrp="1"/>
          </p:cNvSpPr>
          <p:nvPr>
            <p:ph type="body" idx="1"/>
          </p:nvPr>
        </p:nvSpPr>
        <p:spPr>
          <a:xfrm>
            <a:off x="2431225" y="1209500"/>
            <a:ext cx="6171300" cy="2932200"/>
          </a:xfrm>
          <a:prstGeom prst="rect">
            <a:avLst/>
          </a:prstGeom>
        </p:spPr>
        <p:txBody>
          <a:bodyPr spcFirstLastPara="1" wrap="square" lIns="91425" tIns="45700" rIns="91425" bIns="45700" anchor="t" anchorCtr="0">
            <a:normAutofit fontScale="92500" lnSpcReduction="10000"/>
          </a:bodyPr>
          <a:lstStyle/>
          <a:p>
            <a:pPr marL="0" lvl="0" indent="0" algn="l" rtl="0">
              <a:spcBef>
                <a:spcPts val="360"/>
              </a:spcBef>
              <a:spcAft>
                <a:spcPts val="0"/>
              </a:spcAft>
              <a:buNone/>
            </a:pPr>
            <a:r>
              <a:rPr lang="en-US"/>
              <a:t>demo3a()</a:t>
            </a:r>
            <a:endParaRPr/>
          </a:p>
          <a:p>
            <a:pPr marL="0" lvl="0" indent="0" algn="l" rtl="0">
              <a:spcBef>
                <a:spcPts val="360"/>
              </a:spcBef>
              <a:spcAft>
                <a:spcPts val="0"/>
              </a:spcAft>
              <a:buNone/>
            </a:pPr>
            <a:r>
              <a:rPr lang="en-US"/>
              <a:t>Working with columns of text</a:t>
            </a:r>
            <a:endParaRPr/>
          </a:p>
          <a:p>
            <a:pPr marL="0" lvl="0" indent="0" algn="l" rtl="0">
              <a:spcBef>
                <a:spcPts val="360"/>
              </a:spcBef>
              <a:spcAft>
                <a:spcPts val="0"/>
              </a:spcAft>
              <a:buNone/>
            </a:pPr>
            <a:r>
              <a:rPr lang="en-US"/>
              <a:t>printf()</a:t>
            </a:r>
            <a:endParaRPr/>
          </a:p>
          <a:p>
            <a:pPr marL="0" lvl="0" indent="0" algn="l" rtl="0">
              <a:spcBef>
                <a:spcPts val="360"/>
              </a:spcBef>
              <a:spcAft>
                <a:spcPts val="0"/>
              </a:spcAft>
              <a:buNone/>
            </a:pPr>
            <a:endParaRPr/>
          </a:p>
          <a:p>
            <a:pPr marL="0" lvl="0" indent="0" algn="l" rtl="0">
              <a:spcBef>
                <a:spcPts val="360"/>
              </a:spcBef>
              <a:spcAft>
                <a:spcPts val="0"/>
              </a:spcAft>
              <a:buNone/>
            </a:pPr>
            <a:r>
              <a:rPr lang="en-US"/>
              <a:t>If you wanted  columns, what would Java need to know?</a:t>
            </a:r>
            <a:endParaRPr/>
          </a:p>
        </p:txBody>
      </p:sp>
      <p:sp>
        <p:nvSpPr>
          <p:cNvPr id="297" name="Google Shape;297;p46"/>
          <p:cNvSpPr/>
          <p:nvPr/>
        </p:nvSpPr>
        <p:spPr>
          <a:xfrm>
            <a:off x="707650" y="1754250"/>
            <a:ext cx="1457100" cy="1362600"/>
          </a:xfrm>
          <a:prstGeom prst="ellipse">
            <a:avLst/>
          </a:prstGeom>
          <a:solidFill>
            <a:srgbClr val="1F49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a:solidFill>
                  <a:srgbClr val="FFFFFF"/>
                </a:solidFill>
              </a:rPr>
              <a:t>Demo</a:t>
            </a:r>
            <a:endParaRPr sz="1800" b="1">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47"/>
          <p:cNvSpPr txBox="1">
            <a:spLocks noGrp="1"/>
          </p:cNvSpPr>
          <p:nvPr>
            <p:ph type="title"/>
          </p:nvPr>
        </p:nvSpPr>
        <p:spPr>
          <a:xfrm>
            <a:off x="457200" y="463951"/>
            <a:ext cx="8229600" cy="4812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27777"/>
              <a:buNone/>
            </a:pPr>
            <a:r>
              <a:rPr lang="en-US"/>
              <a:t>Formatting with printf</a:t>
            </a:r>
            <a:endParaRPr/>
          </a:p>
        </p:txBody>
      </p:sp>
      <p:sp>
        <p:nvSpPr>
          <p:cNvPr id="304" name="Google Shape;304;p47"/>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22</a:t>
            </a:fld>
            <a:endParaRPr/>
          </a:p>
        </p:txBody>
      </p:sp>
      <p:sp>
        <p:nvSpPr>
          <p:cNvPr id="305" name="Google Shape;305;p47"/>
          <p:cNvSpPr txBox="1">
            <a:spLocks noGrp="1"/>
          </p:cNvSpPr>
          <p:nvPr>
            <p:ph type="body" idx="1"/>
          </p:nvPr>
        </p:nvSpPr>
        <p:spPr>
          <a:xfrm>
            <a:off x="457200" y="1578200"/>
            <a:ext cx="8229600" cy="29148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Output with println				Output with printf</a:t>
            </a:r>
            <a:endParaRPr/>
          </a:p>
        </p:txBody>
      </p:sp>
      <p:pic>
        <p:nvPicPr>
          <p:cNvPr id="306" name="Google Shape;306;p47"/>
          <p:cNvPicPr preferRelativeResize="0"/>
          <p:nvPr/>
        </p:nvPicPr>
        <p:blipFill>
          <a:blip r:embed="rId3">
            <a:alphaModFix/>
          </a:blip>
          <a:stretch>
            <a:fillRect/>
          </a:stretch>
        </p:blipFill>
        <p:spPr>
          <a:xfrm>
            <a:off x="507575" y="2406725"/>
            <a:ext cx="4246275" cy="897325"/>
          </a:xfrm>
          <a:prstGeom prst="rect">
            <a:avLst/>
          </a:prstGeom>
          <a:noFill/>
          <a:ln>
            <a:noFill/>
          </a:ln>
        </p:spPr>
      </p:pic>
      <p:pic>
        <p:nvPicPr>
          <p:cNvPr id="307" name="Google Shape;307;p47"/>
          <p:cNvPicPr preferRelativeResize="0"/>
          <p:nvPr/>
        </p:nvPicPr>
        <p:blipFill rotWithShape="1">
          <a:blip r:embed="rId4">
            <a:alphaModFix/>
          </a:blip>
          <a:srcRect b="8892"/>
          <a:stretch/>
        </p:blipFill>
        <p:spPr>
          <a:xfrm>
            <a:off x="5149175" y="2339825"/>
            <a:ext cx="3239500" cy="817525"/>
          </a:xfrm>
          <a:prstGeom prst="rect">
            <a:avLst/>
          </a:prstGeom>
          <a:noFill/>
          <a:ln>
            <a:noFill/>
          </a:ln>
        </p:spPr>
      </p:pic>
      <p:sp>
        <p:nvSpPr>
          <p:cNvPr id="308" name="Google Shape;308;p47"/>
          <p:cNvSpPr txBox="1"/>
          <p:nvPr/>
        </p:nvSpPr>
        <p:spPr>
          <a:xfrm>
            <a:off x="662100" y="3569475"/>
            <a:ext cx="7690800" cy="142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000"/>
              <a:t>No worries. Only three types of formatting:</a:t>
            </a:r>
            <a:endParaRPr sz="2000"/>
          </a:p>
          <a:p>
            <a:pPr marL="457200" lvl="0" indent="-355600" algn="l" rtl="0">
              <a:spcBef>
                <a:spcPts val="0"/>
              </a:spcBef>
              <a:spcAft>
                <a:spcPts val="0"/>
              </a:spcAft>
              <a:buSzPts val="2000"/>
              <a:buChar char="●"/>
            </a:pPr>
            <a:r>
              <a:rPr lang="en-US" sz="2000"/>
              <a:t>Width (to make columns)</a:t>
            </a:r>
            <a:endParaRPr sz="2000"/>
          </a:p>
          <a:p>
            <a:pPr marL="457200" lvl="0" indent="-355600" algn="l" rtl="0">
              <a:spcBef>
                <a:spcPts val="0"/>
              </a:spcBef>
              <a:spcAft>
                <a:spcPts val="0"/>
              </a:spcAft>
              <a:buSzPts val="2000"/>
              <a:buChar char="●"/>
            </a:pPr>
            <a:r>
              <a:rPr lang="en-US" sz="2000"/>
              <a:t>Right or left-justified (default is right justified)</a:t>
            </a:r>
            <a:endParaRPr sz="2000"/>
          </a:p>
          <a:p>
            <a:pPr marL="457200" lvl="0" indent="-355600" algn="l" rtl="0">
              <a:spcBef>
                <a:spcPts val="0"/>
              </a:spcBef>
              <a:spcAft>
                <a:spcPts val="0"/>
              </a:spcAft>
              <a:buSzPts val="2000"/>
              <a:buChar char="●"/>
            </a:pPr>
            <a:r>
              <a:rPr lang="en-US" sz="2000"/>
              <a:t>Number of decimal places for doubles</a:t>
            </a:r>
            <a:endParaRPr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48"/>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Formatting with printf()</a:t>
            </a:r>
            <a:endParaRPr/>
          </a:p>
        </p:txBody>
      </p:sp>
      <p:sp>
        <p:nvSpPr>
          <p:cNvPr id="315" name="Google Shape;315;p48"/>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fontScale="77500" lnSpcReduction="20000"/>
          </a:bodyPr>
          <a:lstStyle/>
          <a:p>
            <a:pPr marL="231775" lvl="0" indent="-231775" algn="l" rtl="0">
              <a:lnSpc>
                <a:spcPct val="115000"/>
              </a:lnSpc>
              <a:spcBef>
                <a:spcPts val="0"/>
              </a:spcBef>
              <a:spcAft>
                <a:spcPts val="0"/>
              </a:spcAft>
              <a:buClr>
                <a:schemeClr val="dk1"/>
              </a:buClr>
              <a:buSzPct val="100000"/>
              <a:buFont typeface="Courier New"/>
              <a:buNone/>
            </a:pPr>
            <a:r>
              <a:rPr lang="en-US" sz="2400">
                <a:solidFill>
                  <a:schemeClr val="dk1"/>
                </a:solidFill>
                <a:latin typeface="Courier New"/>
                <a:ea typeface="Courier New"/>
                <a:cs typeface="Courier New"/>
                <a:sym typeface="Courier New"/>
              </a:rPr>
              <a:t>System.out.printf("</a:t>
            </a:r>
            <a:r>
              <a:rPr lang="en-US" sz="2400" b="1">
                <a:solidFill>
                  <a:schemeClr val="dk1"/>
                </a:solidFill>
                <a:latin typeface="Tahoma"/>
                <a:ea typeface="Tahoma"/>
                <a:cs typeface="Tahoma"/>
                <a:sym typeface="Tahoma"/>
              </a:rPr>
              <a:t>format string</a:t>
            </a:r>
            <a:r>
              <a:rPr lang="en-US" sz="2400">
                <a:solidFill>
                  <a:schemeClr val="dk1"/>
                </a:solidFill>
                <a:latin typeface="Courier New"/>
                <a:ea typeface="Courier New"/>
                <a:cs typeface="Courier New"/>
                <a:sym typeface="Courier New"/>
              </a:rPr>
              <a:t>", </a:t>
            </a:r>
            <a:r>
              <a:rPr lang="en-US" sz="2400" b="1">
                <a:solidFill>
                  <a:schemeClr val="dk1"/>
                </a:solidFill>
                <a:latin typeface="Tahoma"/>
                <a:ea typeface="Tahoma"/>
                <a:cs typeface="Tahoma"/>
                <a:sym typeface="Tahoma"/>
              </a:rPr>
              <a:t>parameters</a:t>
            </a:r>
            <a:r>
              <a:rPr lang="en-US" sz="2400">
                <a:solidFill>
                  <a:schemeClr val="dk1"/>
                </a:solidFill>
                <a:latin typeface="Courier New"/>
                <a:ea typeface="Courier New"/>
                <a:cs typeface="Courier New"/>
                <a:sym typeface="Courier New"/>
              </a:rPr>
              <a:t>);</a:t>
            </a:r>
            <a:endParaRPr sz="2400">
              <a:solidFill>
                <a:schemeClr val="dk1"/>
              </a:solidFill>
              <a:latin typeface="Tahoma"/>
              <a:ea typeface="Tahoma"/>
              <a:cs typeface="Tahoma"/>
              <a:sym typeface="Tahoma"/>
            </a:endParaRPr>
          </a:p>
          <a:p>
            <a:pPr marL="0" lvl="0" indent="0" algn="l" rtl="0">
              <a:lnSpc>
                <a:spcPct val="115000"/>
              </a:lnSpc>
              <a:spcBef>
                <a:spcPts val="440"/>
              </a:spcBef>
              <a:spcAft>
                <a:spcPts val="0"/>
              </a:spcAft>
              <a:buClr>
                <a:schemeClr val="dk1"/>
              </a:buClr>
              <a:buSzPct val="50000"/>
              <a:buFont typeface="Arial"/>
              <a:buNone/>
            </a:pPr>
            <a:r>
              <a:rPr lang="en-US" sz="2200">
                <a:solidFill>
                  <a:schemeClr val="dk1"/>
                </a:solidFill>
                <a:latin typeface="Arial"/>
                <a:ea typeface="Arial"/>
                <a:cs typeface="Arial"/>
                <a:sym typeface="Arial"/>
              </a:rPr>
              <a:t>A format string can contain </a:t>
            </a:r>
            <a:r>
              <a:rPr lang="en-US" sz="2200" i="1">
                <a:solidFill>
                  <a:schemeClr val="dk1"/>
                </a:solidFill>
                <a:latin typeface="Arial"/>
                <a:ea typeface="Arial"/>
                <a:cs typeface="Arial"/>
                <a:sym typeface="Arial"/>
              </a:rPr>
              <a:t>placeholders </a:t>
            </a:r>
            <a:r>
              <a:rPr lang="en-US" sz="2200">
                <a:solidFill>
                  <a:schemeClr val="dk1"/>
                </a:solidFill>
                <a:latin typeface="Arial"/>
                <a:ea typeface="Arial"/>
                <a:cs typeface="Arial"/>
                <a:sym typeface="Arial"/>
              </a:rPr>
              <a:t>to insert parameters:</a:t>
            </a:r>
            <a:endParaRPr sz="2400">
              <a:solidFill>
                <a:schemeClr val="dk1"/>
              </a:solidFill>
              <a:latin typeface="Arial"/>
              <a:ea typeface="Arial"/>
              <a:cs typeface="Arial"/>
              <a:sym typeface="Arial"/>
            </a:endParaRPr>
          </a:p>
          <a:p>
            <a:pPr marL="625475" lvl="1" indent="-247967" algn="l" rtl="0">
              <a:lnSpc>
                <a:spcPct val="115000"/>
              </a:lnSpc>
              <a:spcBef>
                <a:spcPts val="440"/>
              </a:spcBef>
              <a:spcAft>
                <a:spcPts val="0"/>
              </a:spcAft>
              <a:buClr>
                <a:schemeClr val="dk1"/>
              </a:buClr>
              <a:buSzPct val="100000"/>
              <a:buFont typeface="Courier New"/>
              <a:buChar char="–"/>
            </a:pPr>
            <a:r>
              <a:rPr lang="en-US" sz="2200">
                <a:solidFill>
                  <a:schemeClr val="dk1"/>
                </a:solidFill>
                <a:latin typeface="Courier New"/>
                <a:ea typeface="Courier New"/>
                <a:cs typeface="Courier New"/>
                <a:sym typeface="Courier New"/>
              </a:rPr>
              <a:t>%d</a:t>
            </a:r>
            <a:r>
              <a:rPr lang="en-US" sz="2200">
                <a:solidFill>
                  <a:schemeClr val="dk1"/>
                </a:solidFill>
                <a:latin typeface="Tahoma"/>
                <a:ea typeface="Tahoma"/>
                <a:cs typeface="Tahoma"/>
                <a:sym typeface="Tahoma"/>
              </a:rPr>
              <a:t>		</a:t>
            </a:r>
            <a:r>
              <a:rPr lang="en-US" sz="2200">
                <a:solidFill>
                  <a:schemeClr val="dk1"/>
                </a:solidFill>
                <a:latin typeface="Arial"/>
                <a:ea typeface="Arial"/>
                <a:cs typeface="Arial"/>
                <a:sym typeface="Arial"/>
              </a:rPr>
              <a:t>decimal integer (base 10)</a:t>
            </a:r>
            <a:endParaRPr sz="2200">
              <a:solidFill>
                <a:schemeClr val="dk1"/>
              </a:solidFill>
              <a:latin typeface="Arial"/>
              <a:ea typeface="Arial"/>
              <a:cs typeface="Arial"/>
              <a:sym typeface="Arial"/>
            </a:endParaRPr>
          </a:p>
          <a:p>
            <a:pPr marL="625475" lvl="1" indent="-247967" algn="l" rtl="0">
              <a:lnSpc>
                <a:spcPct val="115000"/>
              </a:lnSpc>
              <a:spcBef>
                <a:spcPts val="440"/>
              </a:spcBef>
              <a:spcAft>
                <a:spcPts val="0"/>
              </a:spcAft>
              <a:buClr>
                <a:schemeClr val="dk1"/>
              </a:buClr>
              <a:buSzPct val="100000"/>
              <a:buFont typeface="Courier New"/>
              <a:buChar char="–"/>
            </a:pPr>
            <a:r>
              <a:rPr lang="en-US" sz="2200">
                <a:solidFill>
                  <a:schemeClr val="dk1"/>
                </a:solidFill>
                <a:latin typeface="Courier New"/>
                <a:ea typeface="Courier New"/>
                <a:cs typeface="Courier New"/>
                <a:sym typeface="Courier New"/>
              </a:rPr>
              <a:t>%f</a:t>
            </a:r>
            <a:r>
              <a:rPr lang="en-US" sz="2200">
                <a:solidFill>
                  <a:schemeClr val="dk1"/>
                </a:solidFill>
                <a:latin typeface="Tahoma"/>
                <a:ea typeface="Tahoma"/>
                <a:cs typeface="Tahoma"/>
                <a:sym typeface="Tahoma"/>
              </a:rPr>
              <a:t>		</a:t>
            </a:r>
            <a:r>
              <a:rPr lang="en-US" sz="2200">
                <a:solidFill>
                  <a:schemeClr val="dk1"/>
                </a:solidFill>
                <a:latin typeface="Arial"/>
                <a:ea typeface="Arial"/>
                <a:cs typeface="Arial"/>
                <a:sym typeface="Arial"/>
              </a:rPr>
              <a:t>real number (double)</a:t>
            </a:r>
            <a:endParaRPr sz="2200">
              <a:solidFill>
                <a:schemeClr val="dk1"/>
              </a:solidFill>
              <a:latin typeface="Arial"/>
              <a:ea typeface="Arial"/>
              <a:cs typeface="Arial"/>
              <a:sym typeface="Arial"/>
            </a:endParaRPr>
          </a:p>
          <a:p>
            <a:pPr marL="625475" lvl="1" indent="-247967" algn="l" rtl="0">
              <a:lnSpc>
                <a:spcPct val="115000"/>
              </a:lnSpc>
              <a:spcBef>
                <a:spcPts val="440"/>
              </a:spcBef>
              <a:spcAft>
                <a:spcPts val="0"/>
              </a:spcAft>
              <a:buClr>
                <a:schemeClr val="dk1"/>
              </a:buClr>
              <a:buSzPct val="100000"/>
              <a:buFont typeface="Courier New"/>
              <a:buChar char="–"/>
            </a:pPr>
            <a:r>
              <a:rPr lang="en-US" sz="2200">
                <a:solidFill>
                  <a:schemeClr val="dk1"/>
                </a:solidFill>
                <a:latin typeface="Courier New"/>
                <a:ea typeface="Courier New"/>
                <a:cs typeface="Courier New"/>
                <a:sym typeface="Courier New"/>
              </a:rPr>
              <a:t>%s</a:t>
            </a:r>
            <a:r>
              <a:rPr lang="en-US" sz="2200">
                <a:solidFill>
                  <a:schemeClr val="dk1"/>
                </a:solidFill>
                <a:latin typeface="Tahoma"/>
                <a:ea typeface="Tahoma"/>
                <a:cs typeface="Tahoma"/>
                <a:sym typeface="Tahoma"/>
              </a:rPr>
              <a:t>		</a:t>
            </a:r>
            <a:r>
              <a:rPr lang="en-US" sz="2200">
                <a:solidFill>
                  <a:schemeClr val="dk1"/>
                </a:solidFill>
                <a:latin typeface="Arial"/>
                <a:ea typeface="Arial"/>
                <a:cs typeface="Arial"/>
                <a:sym typeface="Arial"/>
              </a:rPr>
              <a:t>string</a:t>
            </a:r>
            <a:endParaRPr sz="2200">
              <a:solidFill>
                <a:schemeClr val="dk1"/>
              </a:solidFill>
              <a:latin typeface="Arial"/>
              <a:ea typeface="Arial"/>
              <a:cs typeface="Arial"/>
              <a:sym typeface="Arial"/>
            </a:endParaRPr>
          </a:p>
          <a:p>
            <a:pPr marL="457200" lvl="0" indent="0" algn="l" rtl="0">
              <a:lnSpc>
                <a:spcPct val="115000"/>
              </a:lnSpc>
              <a:spcBef>
                <a:spcPts val="440"/>
              </a:spcBef>
              <a:spcAft>
                <a:spcPts val="0"/>
              </a:spcAft>
              <a:buNone/>
            </a:pPr>
            <a:endParaRPr sz="2200">
              <a:solidFill>
                <a:schemeClr val="dk1"/>
              </a:solidFill>
              <a:latin typeface="Arial"/>
              <a:ea typeface="Arial"/>
              <a:cs typeface="Arial"/>
              <a:sym typeface="Arial"/>
            </a:endParaRPr>
          </a:p>
          <a:p>
            <a:pPr marL="0" lvl="0" indent="0" algn="l" rtl="0">
              <a:spcBef>
                <a:spcPts val="440"/>
              </a:spcBef>
              <a:spcAft>
                <a:spcPts val="0"/>
              </a:spcAft>
              <a:buClr>
                <a:schemeClr val="dk1"/>
              </a:buClr>
              <a:buSzPct val="50000"/>
              <a:buFont typeface="Arial"/>
              <a:buNone/>
            </a:pPr>
            <a:r>
              <a:rPr lang="en-US" sz="2200">
                <a:solidFill>
                  <a:schemeClr val="dk1"/>
                </a:solidFill>
                <a:latin typeface="Arial"/>
                <a:ea typeface="Arial"/>
                <a:cs typeface="Arial"/>
                <a:sym typeface="Arial"/>
              </a:rPr>
              <a:t>Example:</a:t>
            </a:r>
            <a:endParaRPr sz="1000">
              <a:solidFill>
                <a:schemeClr val="dk1"/>
              </a:solidFill>
              <a:latin typeface="Courier New"/>
              <a:ea typeface="Courier New"/>
              <a:cs typeface="Courier New"/>
              <a:sym typeface="Courier New"/>
            </a:endParaRPr>
          </a:p>
          <a:p>
            <a:pPr marL="625475" lvl="1" indent="-279400" algn="l" rtl="0">
              <a:lnSpc>
                <a:spcPct val="115000"/>
              </a:lnSpc>
              <a:spcBef>
                <a:spcPts val="400"/>
              </a:spcBef>
              <a:spcAft>
                <a:spcPts val="0"/>
              </a:spcAft>
              <a:buClr>
                <a:schemeClr val="dk1"/>
              </a:buClr>
              <a:buSzPct val="100000"/>
              <a:buFont typeface="Courier New"/>
              <a:buNone/>
            </a:pPr>
            <a:r>
              <a:rPr lang="en-US" sz="2000">
                <a:solidFill>
                  <a:schemeClr val="dk1"/>
                </a:solidFill>
                <a:latin typeface="Courier New"/>
                <a:ea typeface="Courier New"/>
                <a:cs typeface="Courier New"/>
                <a:sym typeface="Courier New"/>
              </a:rPr>
              <a:t>	int x = 3;</a:t>
            </a:r>
            <a:endParaRPr sz="2200">
              <a:solidFill>
                <a:schemeClr val="dk1"/>
              </a:solidFill>
              <a:latin typeface="Tahoma"/>
              <a:ea typeface="Tahoma"/>
              <a:cs typeface="Tahoma"/>
              <a:sym typeface="Tahoma"/>
            </a:endParaRPr>
          </a:p>
          <a:p>
            <a:pPr marL="625475" lvl="1" indent="-279400" algn="l" rtl="0">
              <a:lnSpc>
                <a:spcPct val="115000"/>
              </a:lnSpc>
              <a:spcBef>
                <a:spcPts val="400"/>
              </a:spcBef>
              <a:spcAft>
                <a:spcPts val="0"/>
              </a:spcAft>
              <a:buClr>
                <a:schemeClr val="dk1"/>
              </a:buClr>
              <a:buSzPct val="100000"/>
              <a:buFont typeface="Courier New"/>
              <a:buNone/>
            </a:pPr>
            <a:r>
              <a:rPr lang="en-US" sz="2000">
                <a:solidFill>
                  <a:schemeClr val="dk1"/>
                </a:solidFill>
                <a:latin typeface="Courier New"/>
                <a:ea typeface="Courier New"/>
                <a:cs typeface="Courier New"/>
                <a:sym typeface="Courier New"/>
              </a:rPr>
              <a:t>	int y = -17;</a:t>
            </a:r>
            <a:endParaRPr sz="2000" b="1">
              <a:solidFill>
                <a:srgbClr val="008080"/>
              </a:solidFill>
              <a:latin typeface="Courier New"/>
              <a:ea typeface="Courier New"/>
              <a:cs typeface="Courier New"/>
              <a:sym typeface="Courier New"/>
            </a:endParaRPr>
          </a:p>
          <a:p>
            <a:pPr marL="625475" lvl="1" indent="-279400" algn="l" rtl="0">
              <a:lnSpc>
                <a:spcPct val="115000"/>
              </a:lnSpc>
              <a:spcBef>
                <a:spcPts val="400"/>
              </a:spcBef>
              <a:spcAft>
                <a:spcPts val="0"/>
              </a:spcAft>
              <a:buClr>
                <a:schemeClr val="dk1"/>
              </a:buClr>
              <a:buSzPct val="100000"/>
              <a:buFont typeface="Courier New"/>
              <a:buNone/>
            </a:pPr>
            <a:r>
              <a:rPr lang="en-US" sz="2000">
                <a:solidFill>
                  <a:schemeClr val="dk1"/>
                </a:solidFill>
                <a:latin typeface="Courier New"/>
                <a:ea typeface="Courier New"/>
                <a:cs typeface="Courier New"/>
                <a:sym typeface="Courier New"/>
              </a:rPr>
              <a:t>	System.out.printf("x is </a:t>
            </a:r>
            <a:r>
              <a:rPr lang="en-US" sz="2000" b="1">
                <a:solidFill>
                  <a:schemeClr val="dk1"/>
                </a:solidFill>
                <a:latin typeface="Courier New"/>
                <a:ea typeface="Courier New"/>
                <a:cs typeface="Courier New"/>
                <a:sym typeface="Courier New"/>
              </a:rPr>
              <a:t>%d</a:t>
            </a:r>
            <a:r>
              <a:rPr lang="en-US" sz="2000">
                <a:solidFill>
                  <a:schemeClr val="dk1"/>
                </a:solidFill>
                <a:latin typeface="Courier New"/>
                <a:ea typeface="Courier New"/>
                <a:cs typeface="Courier New"/>
                <a:sym typeface="Courier New"/>
              </a:rPr>
              <a:t> and y is </a:t>
            </a:r>
            <a:r>
              <a:rPr lang="en-US" sz="2000" b="1">
                <a:solidFill>
                  <a:schemeClr val="dk1"/>
                </a:solidFill>
                <a:latin typeface="Courier New"/>
                <a:ea typeface="Courier New"/>
                <a:cs typeface="Courier New"/>
                <a:sym typeface="Courier New"/>
              </a:rPr>
              <a:t>%d</a:t>
            </a:r>
            <a:r>
              <a:rPr lang="en-US" sz="2000">
                <a:solidFill>
                  <a:schemeClr val="dk1"/>
                </a:solidFill>
                <a:latin typeface="Courier New"/>
                <a:ea typeface="Courier New"/>
                <a:cs typeface="Courier New"/>
                <a:sym typeface="Courier New"/>
              </a:rPr>
              <a:t>!\n", x, y);</a:t>
            </a:r>
            <a:endParaRPr sz="2200">
              <a:solidFill>
                <a:schemeClr val="dk1"/>
              </a:solidFill>
              <a:latin typeface="Tahoma"/>
              <a:ea typeface="Tahoma"/>
              <a:cs typeface="Tahoma"/>
              <a:sym typeface="Tahoma"/>
            </a:endParaRPr>
          </a:p>
          <a:p>
            <a:pPr marL="625475" lvl="1" indent="-279400" algn="l" rtl="0">
              <a:lnSpc>
                <a:spcPct val="115000"/>
              </a:lnSpc>
              <a:spcBef>
                <a:spcPts val="400"/>
              </a:spcBef>
              <a:spcAft>
                <a:spcPts val="0"/>
              </a:spcAft>
              <a:buClr>
                <a:schemeClr val="dk1"/>
              </a:buClr>
              <a:buSzPct val="100000"/>
              <a:buFont typeface="Courier New"/>
              <a:buNone/>
            </a:pPr>
            <a:r>
              <a:rPr lang="en-US" sz="2000" b="1">
                <a:solidFill>
                  <a:schemeClr val="dk1"/>
                </a:solidFill>
                <a:latin typeface="Courier New"/>
                <a:ea typeface="Courier New"/>
                <a:cs typeface="Courier New"/>
                <a:sym typeface="Courier New"/>
              </a:rPr>
              <a:t>	                </a:t>
            </a:r>
            <a:r>
              <a:rPr lang="en-US" sz="2000" b="1">
                <a:solidFill>
                  <a:srgbClr val="008080"/>
                </a:solidFill>
                <a:latin typeface="Courier New"/>
                <a:ea typeface="Courier New"/>
                <a:cs typeface="Courier New"/>
                <a:sym typeface="Courier New"/>
              </a:rPr>
              <a:t>// x is 3 and y is -17!</a:t>
            </a:r>
            <a:endParaRPr sz="800">
              <a:solidFill>
                <a:schemeClr val="dk1"/>
              </a:solidFill>
              <a:latin typeface="Tahoma"/>
              <a:ea typeface="Tahoma"/>
              <a:cs typeface="Tahoma"/>
              <a:sym typeface="Tahoma"/>
            </a:endParaRPr>
          </a:p>
          <a:p>
            <a:pPr marL="0" lvl="0" indent="0" algn="l" rtl="0">
              <a:lnSpc>
                <a:spcPct val="115000"/>
              </a:lnSpc>
              <a:spcBef>
                <a:spcPts val="400"/>
              </a:spcBef>
              <a:spcAft>
                <a:spcPts val="0"/>
              </a:spcAft>
              <a:buNone/>
            </a:pPr>
            <a:r>
              <a:rPr lang="en-US" sz="2000">
                <a:solidFill>
                  <a:schemeClr val="dk1"/>
                </a:solidFill>
                <a:latin typeface="Courier New"/>
                <a:ea typeface="Courier New"/>
                <a:cs typeface="Courier New"/>
                <a:sym typeface="Courier New"/>
              </a:rPr>
              <a:t>printf</a:t>
            </a:r>
            <a:r>
              <a:rPr lang="en-US" sz="2000">
                <a:solidFill>
                  <a:schemeClr val="dk1"/>
                </a:solidFill>
                <a:latin typeface="Tahoma"/>
                <a:ea typeface="Tahoma"/>
                <a:cs typeface="Tahoma"/>
                <a:sym typeface="Tahoma"/>
              </a:rPr>
              <a:t> </a:t>
            </a:r>
            <a:r>
              <a:rPr lang="en-US" sz="2000">
                <a:solidFill>
                  <a:schemeClr val="dk1"/>
                </a:solidFill>
                <a:latin typeface="Arial"/>
                <a:ea typeface="Arial"/>
                <a:cs typeface="Arial"/>
                <a:sym typeface="Arial"/>
              </a:rPr>
              <a:t>does not drop to the next line unless you write</a:t>
            </a:r>
            <a:r>
              <a:rPr lang="en-US" sz="2000">
                <a:solidFill>
                  <a:schemeClr val="dk1"/>
                </a:solidFill>
                <a:latin typeface="Tahoma"/>
                <a:ea typeface="Tahoma"/>
                <a:cs typeface="Tahoma"/>
                <a:sym typeface="Tahoma"/>
              </a:rPr>
              <a:t> </a:t>
            </a:r>
            <a:r>
              <a:rPr lang="en-US" sz="2000">
                <a:solidFill>
                  <a:schemeClr val="dk1"/>
                </a:solidFill>
                <a:latin typeface="Courier New"/>
                <a:ea typeface="Courier New"/>
                <a:cs typeface="Courier New"/>
                <a:sym typeface="Courier New"/>
              </a:rPr>
              <a:t>\n</a:t>
            </a:r>
            <a:endParaRPr/>
          </a:p>
        </p:txBody>
      </p:sp>
      <p:sp>
        <p:nvSpPr>
          <p:cNvPr id="316" name="Google Shape;316;p4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23</a:t>
            </a:fld>
            <a:endParaRPr/>
          </a:p>
        </p:txBody>
      </p:sp>
      <p:sp>
        <p:nvSpPr>
          <p:cNvPr id="317" name="Google Shape;317;p48"/>
          <p:cNvSpPr/>
          <p:nvPr/>
        </p:nvSpPr>
        <p:spPr>
          <a:xfrm>
            <a:off x="4189075" y="3109559"/>
            <a:ext cx="2269675" cy="802825"/>
          </a:xfrm>
          <a:custGeom>
            <a:avLst/>
            <a:gdLst/>
            <a:ahLst/>
            <a:cxnLst/>
            <a:rect l="l" t="t" r="r" b="b"/>
            <a:pathLst>
              <a:path w="90787" h="32113" extrusionOk="0">
                <a:moveTo>
                  <a:pt x="90787" y="32113"/>
                </a:moveTo>
                <a:cubicBezTo>
                  <a:pt x="89374" y="26465"/>
                  <a:pt x="87965" y="20524"/>
                  <a:pt x="84582" y="15785"/>
                </a:cubicBezTo>
                <a:cubicBezTo>
                  <a:pt x="77562" y="5952"/>
                  <a:pt x="63484" y="2924"/>
                  <a:pt x="51598" y="763"/>
                </a:cubicBezTo>
                <a:cubicBezTo>
                  <a:pt x="40571" y="-1242"/>
                  <a:pt x="28589" y="919"/>
                  <a:pt x="18288" y="5335"/>
                </a:cubicBezTo>
                <a:cubicBezTo>
                  <a:pt x="14386" y="7008"/>
                  <a:pt x="9534" y="7232"/>
                  <a:pt x="6531" y="10233"/>
                </a:cubicBezTo>
                <a:cubicBezTo>
                  <a:pt x="2097" y="14664"/>
                  <a:pt x="1979" y="21920"/>
                  <a:pt x="0" y="27868"/>
                </a:cubicBezTo>
              </a:path>
            </a:pathLst>
          </a:custGeom>
          <a:noFill/>
          <a:ln w="38100" cap="flat" cmpd="sng">
            <a:solidFill>
              <a:schemeClr val="dk2"/>
            </a:solidFill>
            <a:prstDash val="solid"/>
            <a:round/>
            <a:headEnd type="none" w="med" len="med"/>
            <a:tailEnd type="stealth" w="med" len="med"/>
          </a:ln>
        </p:spPr>
        <p:txBody>
          <a:bodyPr/>
          <a:lstStyle/>
          <a:p>
            <a:endParaRPr lang="en-US"/>
          </a:p>
        </p:txBody>
      </p:sp>
      <p:sp>
        <p:nvSpPr>
          <p:cNvPr id="318" name="Google Shape;318;p48"/>
          <p:cNvSpPr/>
          <p:nvPr/>
        </p:nvSpPr>
        <p:spPr>
          <a:xfrm>
            <a:off x="5549800" y="3109550"/>
            <a:ext cx="1227440" cy="802825"/>
          </a:xfrm>
          <a:custGeom>
            <a:avLst/>
            <a:gdLst/>
            <a:ahLst/>
            <a:cxnLst/>
            <a:rect l="l" t="t" r="r" b="b"/>
            <a:pathLst>
              <a:path w="90787" h="32113" extrusionOk="0">
                <a:moveTo>
                  <a:pt x="90787" y="32113"/>
                </a:moveTo>
                <a:cubicBezTo>
                  <a:pt x="89374" y="26465"/>
                  <a:pt x="87965" y="20524"/>
                  <a:pt x="84582" y="15785"/>
                </a:cubicBezTo>
                <a:cubicBezTo>
                  <a:pt x="77562" y="5952"/>
                  <a:pt x="63484" y="2924"/>
                  <a:pt x="51598" y="763"/>
                </a:cubicBezTo>
                <a:cubicBezTo>
                  <a:pt x="40571" y="-1242"/>
                  <a:pt x="28589" y="919"/>
                  <a:pt x="18288" y="5335"/>
                </a:cubicBezTo>
                <a:cubicBezTo>
                  <a:pt x="14386" y="7008"/>
                  <a:pt x="9534" y="7232"/>
                  <a:pt x="6531" y="10233"/>
                </a:cubicBezTo>
                <a:cubicBezTo>
                  <a:pt x="2097" y="14664"/>
                  <a:pt x="1979" y="21920"/>
                  <a:pt x="0" y="27868"/>
                </a:cubicBezTo>
              </a:path>
            </a:pathLst>
          </a:custGeom>
          <a:noFill/>
          <a:ln w="38100" cap="flat" cmpd="sng">
            <a:solidFill>
              <a:schemeClr val="dk2"/>
            </a:solidFill>
            <a:prstDash val="solid"/>
            <a:round/>
            <a:headEnd type="none" w="med" len="med"/>
            <a:tailEnd type="stealth" w="med" len="med"/>
          </a:ln>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9"/>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Making Columns with printf()</a:t>
            </a:r>
            <a:endParaRPr/>
          </a:p>
        </p:txBody>
      </p:sp>
      <p:sp>
        <p:nvSpPr>
          <p:cNvPr id="325" name="Google Shape;325;p49"/>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fontScale="92500"/>
          </a:bodyPr>
          <a:lstStyle/>
          <a:p>
            <a:pPr marL="625475" lvl="1" indent="-247650" algn="l" rtl="0">
              <a:spcBef>
                <a:spcPts val="0"/>
              </a:spcBef>
              <a:spcAft>
                <a:spcPts val="0"/>
              </a:spcAft>
              <a:buClr>
                <a:schemeClr val="dk1"/>
              </a:buClr>
              <a:buSzPts val="1700"/>
              <a:buFont typeface="Courier New"/>
              <a:buChar char="–"/>
            </a:pPr>
            <a:r>
              <a:rPr lang="en-US" sz="1700">
                <a:solidFill>
                  <a:schemeClr val="dk1"/>
                </a:solidFill>
                <a:latin typeface="Courier New"/>
                <a:ea typeface="Courier New"/>
                <a:cs typeface="Courier New"/>
                <a:sym typeface="Courier New"/>
              </a:rPr>
              <a:t>%</a:t>
            </a:r>
            <a:r>
              <a:rPr lang="en-US" sz="1700" b="1">
                <a:solidFill>
                  <a:schemeClr val="dk1"/>
                </a:solidFill>
                <a:latin typeface="Tahoma"/>
                <a:ea typeface="Tahoma"/>
                <a:cs typeface="Tahoma"/>
                <a:sym typeface="Tahoma"/>
              </a:rPr>
              <a:t>W</a:t>
            </a:r>
            <a:r>
              <a:rPr lang="en-US" sz="1700">
                <a:solidFill>
                  <a:schemeClr val="dk1"/>
                </a:solidFill>
                <a:latin typeface="Courier New"/>
                <a:ea typeface="Courier New"/>
                <a:cs typeface="Courier New"/>
                <a:sym typeface="Courier New"/>
              </a:rPr>
              <a:t>d</a:t>
            </a:r>
            <a:r>
              <a:rPr lang="en-US" sz="1700">
                <a:solidFill>
                  <a:schemeClr val="dk1"/>
                </a:solidFill>
                <a:latin typeface="Tahoma"/>
                <a:ea typeface="Tahoma"/>
                <a:cs typeface="Tahoma"/>
                <a:sym typeface="Tahoma"/>
              </a:rPr>
              <a:t>	integer, </a:t>
            </a:r>
            <a:r>
              <a:rPr lang="en-US" sz="1700" b="1">
                <a:solidFill>
                  <a:schemeClr val="dk1"/>
                </a:solidFill>
                <a:latin typeface="Tahoma"/>
                <a:ea typeface="Tahoma"/>
                <a:cs typeface="Tahoma"/>
                <a:sym typeface="Tahoma"/>
              </a:rPr>
              <a:t>W</a:t>
            </a:r>
            <a:r>
              <a:rPr lang="en-US" sz="1700">
                <a:solidFill>
                  <a:schemeClr val="dk1"/>
                </a:solidFill>
                <a:latin typeface="Tahoma"/>
                <a:ea typeface="Tahoma"/>
                <a:cs typeface="Tahoma"/>
                <a:sym typeface="Tahoma"/>
              </a:rPr>
              <a:t> characters wide, right-aligned</a:t>
            </a:r>
            <a:endParaRPr sz="1700">
              <a:solidFill>
                <a:schemeClr val="dk1"/>
              </a:solidFill>
              <a:latin typeface="Tahoma"/>
              <a:ea typeface="Tahoma"/>
              <a:cs typeface="Tahoma"/>
              <a:sym typeface="Tahoma"/>
            </a:endParaRPr>
          </a:p>
          <a:p>
            <a:pPr marL="625475" lvl="1" indent="-247650" algn="l" rtl="0">
              <a:spcBef>
                <a:spcPts val="440"/>
              </a:spcBef>
              <a:spcAft>
                <a:spcPts val="0"/>
              </a:spcAft>
              <a:buClr>
                <a:schemeClr val="dk1"/>
              </a:buClr>
              <a:buSzPts val="1700"/>
              <a:buFont typeface="Courier New"/>
              <a:buChar char="–"/>
            </a:pPr>
            <a:r>
              <a:rPr lang="en-US" sz="1700">
                <a:solidFill>
                  <a:schemeClr val="dk1"/>
                </a:solidFill>
                <a:latin typeface="Courier New"/>
                <a:ea typeface="Courier New"/>
                <a:cs typeface="Courier New"/>
                <a:sym typeface="Courier New"/>
              </a:rPr>
              <a:t>%-</a:t>
            </a:r>
            <a:r>
              <a:rPr lang="en-US" sz="1700" b="1">
                <a:solidFill>
                  <a:schemeClr val="dk1"/>
                </a:solidFill>
                <a:latin typeface="Tahoma"/>
                <a:ea typeface="Tahoma"/>
                <a:cs typeface="Tahoma"/>
                <a:sym typeface="Tahoma"/>
              </a:rPr>
              <a:t>W</a:t>
            </a:r>
            <a:r>
              <a:rPr lang="en-US" sz="1700">
                <a:solidFill>
                  <a:schemeClr val="dk1"/>
                </a:solidFill>
                <a:latin typeface="Courier New"/>
                <a:ea typeface="Courier New"/>
                <a:cs typeface="Courier New"/>
                <a:sym typeface="Courier New"/>
              </a:rPr>
              <a:t>d</a:t>
            </a:r>
            <a:r>
              <a:rPr lang="en-US" sz="1700">
                <a:solidFill>
                  <a:schemeClr val="dk1"/>
                </a:solidFill>
                <a:latin typeface="Tahoma"/>
                <a:ea typeface="Tahoma"/>
                <a:cs typeface="Tahoma"/>
                <a:sym typeface="Tahoma"/>
              </a:rPr>
              <a:t>	integer, </a:t>
            </a:r>
            <a:r>
              <a:rPr lang="en-US" sz="1700" b="1">
                <a:solidFill>
                  <a:schemeClr val="dk1"/>
                </a:solidFill>
                <a:latin typeface="Tahoma"/>
                <a:ea typeface="Tahoma"/>
                <a:cs typeface="Tahoma"/>
                <a:sym typeface="Tahoma"/>
              </a:rPr>
              <a:t>W</a:t>
            </a:r>
            <a:r>
              <a:rPr lang="en-US" sz="1700">
                <a:solidFill>
                  <a:schemeClr val="dk1"/>
                </a:solidFill>
                <a:latin typeface="Tahoma"/>
                <a:ea typeface="Tahoma"/>
                <a:cs typeface="Tahoma"/>
                <a:sym typeface="Tahoma"/>
              </a:rPr>
              <a:t> characters wide, </a:t>
            </a:r>
            <a:r>
              <a:rPr lang="en-US" sz="1700" i="1">
                <a:solidFill>
                  <a:schemeClr val="dk1"/>
                </a:solidFill>
                <a:latin typeface="Tahoma"/>
                <a:ea typeface="Tahoma"/>
                <a:cs typeface="Tahoma"/>
                <a:sym typeface="Tahoma"/>
              </a:rPr>
              <a:t>left</a:t>
            </a:r>
            <a:r>
              <a:rPr lang="en-US" sz="1700">
                <a:solidFill>
                  <a:schemeClr val="dk1"/>
                </a:solidFill>
                <a:latin typeface="Tahoma"/>
                <a:ea typeface="Tahoma"/>
                <a:cs typeface="Tahoma"/>
                <a:sym typeface="Tahoma"/>
              </a:rPr>
              <a:t>-aligned</a:t>
            </a:r>
            <a:endParaRPr sz="1700">
              <a:solidFill>
                <a:schemeClr val="dk1"/>
              </a:solidFill>
              <a:latin typeface="Tahoma"/>
              <a:ea typeface="Tahoma"/>
              <a:cs typeface="Tahoma"/>
              <a:sym typeface="Tahoma"/>
            </a:endParaRPr>
          </a:p>
          <a:p>
            <a:pPr marL="625475" lvl="1" indent="-247650" algn="l" rtl="0">
              <a:spcBef>
                <a:spcPts val="440"/>
              </a:spcBef>
              <a:spcAft>
                <a:spcPts val="0"/>
              </a:spcAft>
              <a:buClr>
                <a:schemeClr val="dk1"/>
              </a:buClr>
              <a:buSzPts val="1700"/>
              <a:buFont typeface="Courier New"/>
              <a:buChar char="–"/>
            </a:pPr>
            <a:r>
              <a:rPr lang="en-US" sz="1700">
                <a:solidFill>
                  <a:schemeClr val="dk1"/>
                </a:solidFill>
                <a:latin typeface="Courier New"/>
                <a:ea typeface="Courier New"/>
                <a:cs typeface="Courier New"/>
                <a:sym typeface="Courier New"/>
              </a:rPr>
              <a:t>%</a:t>
            </a:r>
            <a:r>
              <a:rPr lang="en-US" sz="1700" b="1">
                <a:solidFill>
                  <a:schemeClr val="dk1"/>
                </a:solidFill>
                <a:latin typeface="Tahoma"/>
                <a:ea typeface="Tahoma"/>
                <a:cs typeface="Tahoma"/>
                <a:sym typeface="Tahoma"/>
              </a:rPr>
              <a:t>W</a:t>
            </a:r>
            <a:r>
              <a:rPr lang="en-US" sz="1700">
                <a:solidFill>
                  <a:schemeClr val="dk1"/>
                </a:solidFill>
                <a:latin typeface="Courier New"/>
                <a:ea typeface="Courier New"/>
                <a:cs typeface="Courier New"/>
                <a:sym typeface="Courier New"/>
              </a:rPr>
              <a:t>f</a:t>
            </a:r>
            <a:r>
              <a:rPr lang="en-US" sz="1700">
                <a:solidFill>
                  <a:schemeClr val="dk1"/>
                </a:solidFill>
                <a:latin typeface="Tahoma"/>
                <a:ea typeface="Tahoma"/>
                <a:cs typeface="Tahoma"/>
                <a:sym typeface="Tahoma"/>
              </a:rPr>
              <a:t>	real number, </a:t>
            </a:r>
            <a:r>
              <a:rPr lang="en-US" sz="1700" b="1">
                <a:solidFill>
                  <a:schemeClr val="dk1"/>
                </a:solidFill>
                <a:latin typeface="Tahoma"/>
                <a:ea typeface="Tahoma"/>
                <a:cs typeface="Tahoma"/>
                <a:sym typeface="Tahoma"/>
              </a:rPr>
              <a:t>W</a:t>
            </a:r>
            <a:r>
              <a:rPr lang="en-US" sz="1700">
                <a:solidFill>
                  <a:schemeClr val="dk1"/>
                </a:solidFill>
                <a:latin typeface="Tahoma"/>
                <a:ea typeface="Tahoma"/>
                <a:cs typeface="Tahoma"/>
                <a:sym typeface="Tahoma"/>
              </a:rPr>
              <a:t> characters wide, right-aligned</a:t>
            </a:r>
            <a:endParaRPr sz="1700">
              <a:solidFill>
                <a:schemeClr val="dk1"/>
              </a:solidFill>
              <a:latin typeface="Tahoma"/>
              <a:ea typeface="Tahoma"/>
              <a:cs typeface="Tahoma"/>
              <a:sym typeface="Tahoma"/>
            </a:endParaRPr>
          </a:p>
          <a:p>
            <a:pPr marL="625475" lvl="1" indent="-247650" algn="l" rtl="0">
              <a:spcBef>
                <a:spcPts val="440"/>
              </a:spcBef>
              <a:spcAft>
                <a:spcPts val="0"/>
              </a:spcAft>
              <a:buClr>
                <a:schemeClr val="dk1"/>
              </a:buClr>
              <a:buSzPts val="1700"/>
              <a:buFont typeface="Courier New"/>
              <a:buChar char="–"/>
            </a:pPr>
            <a:r>
              <a:rPr lang="en-US" sz="1700">
                <a:solidFill>
                  <a:schemeClr val="dk1"/>
                </a:solidFill>
                <a:latin typeface="Courier New"/>
                <a:ea typeface="Courier New"/>
                <a:cs typeface="Courier New"/>
                <a:sym typeface="Courier New"/>
              </a:rPr>
              <a:t>...</a:t>
            </a:r>
            <a:endParaRPr sz="1700">
              <a:solidFill>
                <a:schemeClr val="dk1"/>
              </a:solidFill>
              <a:latin typeface="Tahoma"/>
              <a:ea typeface="Tahoma"/>
              <a:cs typeface="Tahoma"/>
              <a:sym typeface="Tahoma"/>
            </a:endParaRPr>
          </a:p>
          <a:p>
            <a:pPr marL="625475" lvl="1" indent="-279400" algn="l" rtl="0">
              <a:lnSpc>
                <a:spcPct val="70000"/>
              </a:lnSpc>
              <a:spcBef>
                <a:spcPts val="180"/>
              </a:spcBef>
              <a:spcAft>
                <a:spcPts val="0"/>
              </a:spcAft>
              <a:buClr>
                <a:schemeClr val="dk1"/>
              </a:buClr>
              <a:buSzPts val="900"/>
              <a:buFont typeface="Tahoma"/>
              <a:buNone/>
            </a:pPr>
            <a:endParaRPr sz="400">
              <a:solidFill>
                <a:schemeClr val="dk1"/>
              </a:solidFill>
              <a:latin typeface="Courier New"/>
              <a:ea typeface="Courier New"/>
              <a:cs typeface="Courier New"/>
              <a:sym typeface="Courier New"/>
            </a:endParaRPr>
          </a:p>
          <a:p>
            <a:pPr marL="625475" lvl="1" indent="-279400" algn="l" rtl="0">
              <a:lnSpc>
                <a:spcPct val="70000"/>
              </a:lnSpc>
              <a:spcBef>
                <a:spcPts val="180"/>
              </a:spcBef>
              <a:spcAft>
                <a:spcPts val="0"/>
              </a:spcAft>
              <a:buClr>
                <a:schemeClr val="dk1"/>
              </a:buClr>
              <a:buSzPts val="900"/>
              <a:buFont typeface="Tahoma"/>
              <a:buNone/>
            </a:pPr>
            <a:endParaRPr sz="400">
              <a:solidFill>
                <a:schemeClr val="dk1"/>
              </a:solidFill>
              <a:latin typeface="Courier New"/>
              <a:ea typeface="Courier New"/>
              <a:cs typeface="Courier New"/>
              <a:sym typeface="Courier New"/>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for (int i = 1; i &lt;= 3; i++) {</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for (int j = 1; j &lt;= 10; j++) {</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System.out.printf("</a:t>
            </a:r>
            <a:r>
              <a:rPr lang="en-US" sz="1700" b="1">
                <a:solidFill>
                  <a:schemeClr val="dk1"/>
                </a:solidFill>
                <a:latin typeface="Courier New"/>
                <a:ea typeface="Courier New"/>
                <a:cs typeface="Courier New"/>
                <a:sym typeface="Courier New"/>
              </a:rPr>
              <a:t>%4d</a:t>
            </a:r>
            <a:r>
              <a:rPr lang="en-US" sz="1700">
                <a:solidFill>
                  <a:schemeClr val="dk1"/>
                </a:solidFill>
                <a:latin typeface="Courier New"/>
                <a:ea typeface="Courier New"/>
                <a:cs typeface="Courier New"/>
                <a:sym typeface="Courier New"/>
              </a:rPr>
              <a:t>", (i * j));</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System.out.println();   </a:t>
            </a:r>
            <a:r>
              <a:rPr lang="en-US" sz="1700" b="1">
                <a:solidFill>
                  <a:srgbClr val="008080"/>
                </a:solidFill>
                <a:latin typeface="Courier New"/>
                <a:ea typeface="Courier New"/>
                <a:cs typeface="Courier New"/>
                <a:sym typeface="Courier New"/>
              </a:rPr>
              <a:t>// to end the line</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Tahoma"/>
              <a:buNone/>
            </a:pPr>
            <a:endParaRPr sz="1700">
              <a:solidFill>
                <a:schemeClr val="dk1"/>
              </a:solidFill>
              <a:latin typeface="Courier New"/>
              <a:ea typeface="Courier New"/>
              <a:cs typeface="Courier New"/>
              <a:sym typeface="Courier New"/>
            </a:endParaRPr>
          </a:p>
          <a:p>
            <a:pPr marL="625475" lvl="1" indent="-279400" algn="l" rtl="0">
              <a:spcBef>
                <a:spcPts val="440"/>
              </a:spcBef>
              <a:spcAft>
                <a:spcPts val="0"/>
              </a:spcAft>
              <a:buClr>
                <a:schemeClr val="dk1"/>
              </a:buClr>
              <a:buSzPts val="2200"/>
              <a:buFont typeface="Tahoma"/>
              <a:buNone/>
            </a:pPr>
            <a:r>
              <a:rPr lang="en-US" sz="1700">
                <a:solidFill>
                  <a:schemeClr val="dk1"/>
                </a:solidFill>
                <a:latin typeface="Tahoma"/>
                <a:ea typeface="Tahoma"/>
                <a:cs typeface="Tahoma"/>
                <a:sym typeface="Tahoma"/>
              </a:rPr>
              <a:t>Output:</a:t>
            </a:r>
            <a:endParaRPr sz="1700">
              <a:solidFill>
                <a:schemeClr val="dk1"/>
              </a:solidFill>
              <a:latin typeface="Courier New"/>
              <a:ea typeface="Courier New"/>
              <a:cs typeface="Courier New"/>
              <a:sym typeface="Courier New"/>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1   2   3   4   5   6   7   8   9  10</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2   4   6   8  10  12  14  16  18  20</a:t>
            </a:r>
            <a:endParaRPr sz="1700">
              <a:solidFill>
                <a:schemeClr val="dk1"/>
              </a:solidFill>
              <a:latin typeface="Tahoma"/>
              <a:ea typeface="Tahoma"/>
              <a:cs typeface="Tahoma"/>
              <a:sym typeface="Tahoma"/>
            </a:endParaRPr>
          </a:p>
          <a:p>
            <a:pPr marL="625475" lvl="1" indent="-279400" algn="l" rtl="0">
              <a:lnSpc>
                <a:spcPct val="70000"/>
              </a:lnSpc>
              <a:spcBef>
                <a:spcPts val="440"/>
              </a:spcBef>
              <a:spcAft>
                <a:spcPts val="0"/>
              </a:spcAft>
              <a:buClr>
                <a:schemeClr val="dk1"/>
              </a:buClr>
              <a:buSzPts val="2200"/>
              <a:buFont typeface="Courier New"/>
              <a:buNone/>
            </a:pPr>
            <a:r>
              <a:rPr lang="en-US" sz="1700">
                <a:solidFill>
                  <a:schemeClr val="dk1"/>
                </a:solidFill>
                <a:latin typeface="Courier New"/>
                <a:ea typeface="Courier New"/>
                <a:cs typeface="Courier New"/>
                <a:sym typeface="Courier New"/>
              </a:rPr>
              <a:t>   3   6   9  12  15  18  21  24  27  30</a:t>
            </a:r>
            <a:endParaRPr/>
          </a:p>
        </p:txBody>
      </p:sp>
      <p:sp>
        <p:nvSpPr>
          <p:cNvPr id="326" name="Google Shape;326;p49"/>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50"/>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Defining Precision with printf()</a:t>
            </a:r>
            <a:endParaRPr/>
          </a:p>
        </p:txBody>
      </p:sp>
      <p:sp>
        <p:nvSpPr>
          <p:cNvPr id="333" name="Google Shape;333;p50"/>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lnSpcReduction="10000"/>
          </a:bodyPr>
          <a:lstStyle/>
          <a:p>
            <a:pPr marL="625475" lvl="1" indent="-279400" algn="l" rtl="0">
              <a:spcBef>
                <a:spcPts val="0"/>
              </a:spcBef>
              <a:spcAft>
                <a:spcPts val="0"/>
              </a:spcAft>
              <a:buClr>
                <a:schemeClr val="dk1"/>
              </a:buClr>
              <a:buSzPts val="2200"/>
              <a:buFont typeface="Courier New"/>
              <a:buChar char="–"/>
            </a:pPr>
            <a:r>
              <a:rPr lang="en-US" sz="2200">
                <a:solidFill>
                  <a:schemeClr val="dk1"/>
                </a:solidFill>
                <a:latin typeface="Courier New"/>
                <a:ea typeface="Courier New"/>
                <a:cs typeface="Courier New"/>
                <a:sym typeface="Courier New"/>
              </a:rPr>
              <a:t>%.</a:t>
            </a:r>
            <a:r>
              <a:rPr lang="en-US" sz="2200" b="1">
                <a:solidFill>
                  <a:schemeClr val="dk1"/>
                </a:solidFill>
                <a:latin typeface="Tahoma"/>
                <a:ea typeface="Tahoma"/>
                <a:cs typeface="Tahoma"/>
                <a:sym typeface="Tahoma"/>
              </a:rPr>
              <a:t>D</a:t>
            </a:r>
            <a:r>
              <a:rPr lang="en-US" sz="2200">
                <a:solidFill>
                  <a:schemeClr val="dk1"/>
                </a:solidFill>
                <a:latin typeface="Courier New"/>
                <a:ea typeface="Courier New"/>
                <a:cs typeface="Courier New"/>
                <a:sym typeface="Courier New"/>
              </a:rPr>
              <a:t>f</a:t>
            </a:r>
            <a:r>
              <a:rPr lang="en-US" sz="2200">
                <a:solidFill>
                  <a:schemeClr val="dk1"/>
                </a:solidFill>
                <a:latin typeface="Tahoma"/>
                <a:ea typeface="Tahoma"/>
                <a:cs typeface="Tahoma"/>
                <a:sym typeface="Tahoma"/>
              </a:rPr>
              <a:t>	real number, rounded to </a:t>
            </a:r>
            <a:r>
              <a:rPr lang="en-US" sz="2200" b="1">
                <a:solidFill>
                  <a:schemeClr val="dk1"/>
                </a:solidFill>
                <a:latin typeface="Tahoma"/>
                <a:ea typeface="Tahoma"/>
                <a:cs typeface="Tahoma"/>
                <a:sym typeface="Tahoma"/>
              </a:rPr>
              <a:t>D</a:t>
            </a:r>
            <a:r>
              <a:rPr lang="en-US" sz="2200">
                <a:solidFill>
                  <a:schemeClr val="dk1"/>
                </a:solidFill>
                <a:latin typeface="Tahoma"/>
                <a:ea typeface="Tahoma"/>
                <a:cs typeface="Tahoma"/>
                <a:sym typeface="Tahoma"/>
              </a:rPr>
              <a:t> digits after decimal</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ts val="2200"/>
              <a:buFont typeface="Courier New"/>
              <a:buChar char="–"/>
            </a:pPr>
            <a:r>
              <a:rPr lang="en-US" sz="2200">
                <a:solidFill>
                  <a:schemeClr val="dk1"/>
                </a:solidFill>
                <a:latin typeface="Courier New"/>
                <a:ea typeface="Courier New"/>
                <a:cs typeface="Courier New"/>
                <a:sym typeface="Courier New"/>
              </a:rPr>
              <a:t>%</a:t>
            </a:r>
            <a:r>
              <a:rPr lang="en-US" sz="2200" b="1">
                <a:solidFill>
                  <a:schemeClr val="dk1"/>
                </a:solidFill>
                <a:latin typeface="Tahoma"/>
                <a:ea typeface="Tahoma"/>
                <a:cs typeface="Tahoma"/>
                <a:sym typeface="Tahoma"/>
              </a:rPr>
              <a:t>W</a:t>
            </a:r>
            <a:r>
              <a:rPr lang="en-US" sz="2200">
                <a:solidFill>
                  <a:schemeClr val="dk1"/>
                </a:solidFill>
                <a:latin typeface="Courier New"/>
                <a:ea typeface="Courier New"/>
                <a:cs typeface="Courier New"/>
                <a:sym typeface="Courier New"/>
              </a:rPr>
              <a:t>.</a:t>
            </a:r>
            <a:r>
              <a:rPr lang="en-US" sz="2200" b="1">
                <a:solidFill>
                  <a:schemeClr val="dk1"/>
                </a:solidFill>
                <a:latin typeface="Tahoma"/>
                <a:ea typeface="Tahoma"/>
                <a:cs typeface="Tahoma"/>
                <a:sym typeface="Tahoma"/>
              </a:rPr>
              <a:t>D</a:t>
            </a:r>
            <a:r>
              <a:rPr lang="en-US" sz="2200">
                <a:solidFill>
                  <a:schemeClr val="dk1"/>
                </a:solidFill>
                <a:latin typeface="Courier New"/>
                <a:ea typeface="Courier New"/>
                <a:cs typeface="Courier New"/>
                <a:sym typeface="Courier New"/>
              </a:rPr>
              <a:t>f</a:t>
            </a:r>
            <a:r>
              <a:rPr lang="en-US" sz="2200">
                <a:solidFill>
                  <a:schemeClr val="dk1"/>
                </a:solidFill>
                <a:latin typeface="Tahoma"/>
                <a:ea typeface="Tahoma"/>
                <a:cs typeface="Tahoma"/>
                <a:sym typeface="Tahoma"/>
              </a:rPr>
              <a:t>	real number, </a:t>
            </a:r>
            <a:r>
              <a:rPr lang="en-US" sz="2200" b="1">
                <a:solidFill>
                  <a:schemeClr val="dk1"/>
                </a:solidFill>
                <a:latin typeface="Tahoma"/>
                <a:ea typeface="Tahoma"/>
                <a:cs typeface="Tahoma"/>
                <a:sym typeface="Tahoma"/>
              </a:rPr>
              <a:t>W</a:t>
            </a:r>
            <a:r>
              <a:rPr lang="en-US" sz="2200">
                <a:solidFill>
                  <a:schemeClr val="dk1"/>
                </a:solidFill>
                <a:latin typeface="Tahoma"/>
                <a:ea typeface="Tahoma"/>
                <a:cs typeface="Tahoma"/>
                <a:sym typeface="Tahoma"/>
              </a:rPr>
              <a:t> chars wide, </a:t>
            </a:r>
            <a:r>
              <a:rPr lang="en-US" sz="2200" b="1">
                <a:solidFill>
                  <a:schemeClr val="dk1"/>
                </a:solidFill>
                <a:latin typeface="Tahoma"/>
                <a:ea typeface="Tahoma"/>
                <a:cs typeface="Tahoma"/>
                <a:sym typeface="Tahoma"/>
              </a:rPr>
              <a:t>D</a:t>
            </a:r>
            <a:r>
              <a:rPr lang="en-US" sz="2200">
                <a:solidFill>
                  <a:schemeClr val="dk1"/>
                </a:solidFill>
                <a:latin typeface="Tahoma"/>
                <a:ea typeface="Tahoma"/>
                <a:cs typeface="Tahoma"/>
                <a:sym typeface="Tahoma"/>
              </a:rPr>
              <a:t> digits after decimal</a:t>
            </a:r>
            <a:endParaRPr sz="2200">
              <a:solidFill>
                <a:schemeClr val="dk1"/>
              </a:solidFill>
              <a:latin typeface="Tahoma"/>
              <a:ea typeface="Tahoma"/>
              <a:cs typeface="Tahoma"/>
              <a:sym typeface="Tahoma"/>
            </a:endParaRPr>
          </a:p>
          <a:p>
            <a:pPr marL="625475" lvl="1" indent="-279400" algn="l" rtl="0">
              <a:spcBef>
                <a:spcPts val="440"/>
              </a:spcBef>
              <a:spcAft>
                <a:spcPts val="0"/>
              </a:spcAft>
              <a:buClr>
                <a:schemeClr val="dk1"/>
              </a:buClr>
              <a:buSzPts val="2200"/>
              <a:buFont typeface="Courier New"/>
              <a:buChar char="–"/>
            </a:pPr>
            <a:r>
              <a:rPr lang="en-US" sz="2200">
                <a:solidFill>
                  <a:schemeClr val="dk1"/>
                </a:solidFill>
                <a:latin typeface="Courier New"/>
                <a:ea typeface="Courier New"/>
                <a:cs typeface="Courier New"/>
                <a:sym typeface="Courier New"/>
              </a:rPr>
              <a:t>%-</a:t>
            </a:r>
            <a:r>
              <a:rPr lang="en-US" sz="2200" b="1">
                <a:solidFill>
                  <a:schemeClr val="dk1"/>
                </a:solidFill>
                <a:latin typeface="Tahoma"/>
                <a:ea typeface="Tahoma"/>
                <a:cs typeface="Tahoma"/>
                <a:sym typeface="Tahoma"/>
              </a:rPr>
              <a:t>W</a:t>
            </a:r>
            <a:r>
              <a:rPr lang="en-US" sz="2200">
                <a:solidFill>
                  <a:schemeClr val="dk1"/>
                </a:solidFill>
                <a:latin typeface="Courier New"/>
                <a:ea typeface="Courier New"/>
                <a:cs typeface="Courier New"/>
                <a:sym typeface="Courier New"/>
              </a:rPr>
              <a:t>.</a:t>
            </a:r>
            <a:r>
              <a:rPr lang="en-US" sz="2200" b="1">
                <a:solidFill>
                  <a:schemeClr val="dk1"/>
                </a:solidFill>
                <a:latin typeface="Tahoma"/>
                <a:ea typeface="Tahoma"/>
                <a:cs typeface="Tahoma"/>
                <a:sym typeface="Tahoma"/>
              </a:rPr>
              <a:t>D</a:t>
            </a:r>
            <a:r>
              <a:rPr lang="en-US" sz="2200">
                <a:solidFill>
                  <a:schemeClr val="dk1"/>
                </a:solidFill>
                <a:latin typeface="Courier New"/>
                <a:ea typeface="Courier New"/>
                <a:cs typeface="Courier New"/>
                <a:sym typeface="Courier New"/>
              </a:rPr>
              <a:t>f</a:t>
            </a:r>
            <a:r>
              <a:rPr lang="en-US" sz="2200">
                <a:solidFill>
                  <a:schemeClr val="dk1"/>
                </a:solidFill>
                <a:latin typeface="Tahoma"/>
                <a:ea typeface="Tahoma"/>
                <a:cs typeface="Tahoma"/>
                <a:sym typeface="Tahoma"/>
              </a:rPr>
              <a:t>	real number, </a:t>
            </a:r>
            <a:r>
              <a:rPr lang="en-US" sz="2200" b="1">
                <a:solidFill>
                  <a:schemeClr val="dk1"/>
                </a:solidFill>
                <a:latin typeface="Tahoma"/>
                <a:ea typeface="Tahoma"/>
                <a:cs typeface="Tahoma"/>
                <a:sym typeface="Tahoma"/>
              </a:rPr>
              <a:t>W</a:t>
            </a:r>
            <a:r>
              <a:rPr lang="en-US" sz="2200">
                <a:solidFill>
                  <a:schemeClr val="dk1"/>
                </a:solidFill>
                <a:latin typeface="Tahoma"/>
                <a:ea typeface="Tahoma"/>
                <a:cs typeface="Tahoma"/>
                <a:sym typeface="Tahoma"/>
              </a:rPr>
              <a:t> wide (left-align), </a:t>
            </a:r>
            <a:r>
              <a:rPr lang="en-US" sz="2200" b="1">
                <a:solidFill>
                  <a:schemeClr val="dk1"/>
                </a:solidFill>
                <a:latin typeface="Tahoma"/>
                <a:ea typeface="Tahoma"/>
                <a:cs typeface="Tahoma"/>
                <a:sym typeface="Tahoma"/>
              </a:rPr>
              <a:t>D</a:t>
            </a:r>
            <a:r>
              <a:rPr lang="en-US" sz="2200">
                <a:solidFill>
                  <a:schemeClr val="dk1"/>
                </a:solidFill>
                <a:latin typeface="Tahoma"/>
                <a:ea typeface="Tahoma"/>
                <a:cs typeface="Tahoma"/>
                <a:sym typeface="Tahoma"/>
              </a:rPr>
              <a:t> after decimal</a:t>
            </a:r>
            <a:endParaRPr sz="2200">
              <a:solidFill>
                <a:schemeClr val="dk1"/>
              </a:solidFill>
              <a:latin typeface="Tahoma"/>
              <a:ea typeface="Tahoma"/>
              <a:cs typeface="Tahoma"/>
              <a:sym typeface="Tahoma"/>
            </a:endParaRPr>
          </a:p>
          <a:p>
            <a:pPr marL="625475" lvl="1" indent="-279400" algn="l" rtl="0">
              <a:lnSpc>
                <a:spcPct val="80000"/>
              </a:lnSpc>
              <a:spcBef>
                <a:spcPts val="400"/>
              </a:spcBef>
              <a:spcAft>
                <a:spcPts val="0"/>
              </a:spcAft>
              <a:buClr>
                <a:schemeClr val="dk1"/>
              </a:buClr>
              <a:buSzPts val="2000"/>
              <a:buFont typeface="Courier New"/>
              <a:buNone/>
            </a:pPr>
            <a:r>
              <a:rPr lang="en-US" sz="2000">
                <a:solidFill>
                  <a:schemeClr val="dk1"/>
                </a:solidFill>
                <a:latin typeface="Courier New"/>
                <a:ea typeface="Courier New"/>
                <a:cs typeface="Courier New"/>
                <a:sym typeface="Courier New"/>
              </a:rPr>
              <a:t>	double gpa = 3.253764;</a:t>
            </a:r>
            <a:endParaRPr sz="800">
              <a:solidFill>
                <a:schemeClr val="dk1"/>
              </a:solidFill>
              <a:latin typeface="Courier New"/>
              <a:ea typeface="Courier New"/>
              <a:cs typeface="Courier New"/>
              <a:sym typeface="Courier New"/>
            </a:endParaRPr>
          </a:p>
          <a:p>
            <a:pPr marL="625475" lvl="1" indent="-279400" algn="l" rtl="0">
              <a:lnSpc>
                <a:spcPct val="80000"/>
              </a:lnSpc>
              <a:spcBef>
                <a:spcPts val="400"/>
              </a:spcBef>
              <a:spcAft>
                <a:spcPts val="0"/>
              </a:spcAft>
              <a:buClr>
                <a:schemeClr val="dk1"/>
              </a:buClr>
              <a:buSzPts val="2000"/>
              <a:buFont typeface="Courier New"/>
              <a:buNone/>
            </a:pPr>
            <a:r>
              <a:rPr lang="en-US" sz="2000">
                <a:solidFill>
                  <a:schemeClr val="dk1"/>
                </a:solidFill>
                <a:latin typeface="Courier New"/>
                <a:ea typeface="Courier New"/>
                <a:cs typeface="Courier New"/>
                <a:sym typeface="Courier New"/>
              </a:rPr>
              <a:t>	System.out.printf("your GPA is </a:t>
            </a:r>
            <a:r>
              <a:rPr lang="en-US" sz="2000" b="1">
                <a:solidFill>
                  <a:schemeClr val="dk1"/>
                </a:solidFill>
                <a:latin typeface="Courier New"/>
                <a:ea typeface="Courier New"/>
                <a:cs typeface="Courier New"/>
                <a:sym typeface="Courier New"/>
              </a:rPr>
              <a:t>%.1f</a:t>
            </a:r>
            <a:r>
              <a:rPr lang="en-US" sz="2000">
                <a:solidFill>
                  <a:schemeClr val="dk1"/>
                </a:solidFill>
                <a:latin typeface="Courier New"/>
                <a:ea typeface="Courier New"/>
                <a:cs typeface="Courier New"/>
                <a:sym typeface="Courier New"/>
              </a:rPr>
              <a:t>\n", gpa);</a:t>
            </a:r>
            <a:endParaRPr sz="2200">
              <a:solidFill>
                <a:schemeClr val="dk1"/>
              </a:solidFill>
              <a:latin typeface="Tahoma"/>
              <a:ea typeface="Tahoma"/>
              <a:cs typeface="Tahoma"/>
              <a:sym typeface="Tahoma"/>
            </a:endParaRPr>
          </a:p>
          <a:p>
            <a:pPr marL="625475" lvl="1" indent="-279400" algn="l" rtl="0">
              <a:lnSpc>
                <a:spcPct val="80000"/>
              </a:lnSpc>
              <a:spcBef>
                <a:spcPts val="400"/>
              </a:spcBef>
              <a:spcAft>
                <a:spcPts val="0"/>
              </a:spcAft>
              <a:buClr>
                <a:schemeClr val="dk1"/>
              </a:buClr>
              <a:buSzPts val="2000"/>
              <a:buFont typeface="Courier New"/>
              <a:buNone/>
            </a:pPr>
            <a:r>
              <a:rPr lang="en-US" sz="2000">
                <a:solidFill>
                  <a:schemeClr val="dk1"/>
                </a:solidFill>
                <a:latin typeface="Courier New"/>
                <a:ea typeface="Courier New"/>
                <a:cs typeface="Courier New"/>
                <a:sym typeface="Courier New"/>
              </a:rPr>
              <a:t>	System.out.printf("more precisely: </a:t>
            </a:r>
            <a:r>
              <a:rPr lang="en-US" sz="2000" b="1">
                <a:solidFill>
                  <a:schemeClr val="dk1"/>
                </a:solidFill>
                <a:latin typeface="Courier New"/>
                <a:ea typeface="Courier New"/>
                <a:cs typeface="Courier New"/>
                <a:sym typeface="Courier New"/>
              </a:rPr>
              <a:t>%8.3f</a:t>
            </a:r>
            <a:r>
              <a:rPr lang="en-US" sz="2000">
                <a:solidFill>
                  <a:schemeClr val="dk1"/>
                </a:solidFill>
                <a:latin typeface="Courier New"/>
                <a:ea typeface="Courier New"/>
                <a:cs typeface="Courier New"/>
                <a:sym typeface="Courier New"/>
              </a:rPr>
              <a:t>\n", gpa);</a:t>
            </a:r>
            <a:endParaRPr sz="2200">
              <a:solidFill>
                <a:schemeClr val="dk1"/>
              </a:solidFill>
              <a:latin typeface="Tahoma"/>
              <a:ea typeface="Tahoma"/>
              <a:cs typeface="Tahoma"/>
              <a:sym typeface="Tahoma"/>
            </a:endParaRPr>
          </a:p>
          <a:p>
            <a:pPr marL="625475" lvl="1" indent="-279400" algn="l" rtl="0">
              <a:lnSpc>
                <a:spcPct val="80000"/>
              </a:lnSpc>
              <a:spcBef>
                <a:spcPts val="400"/>
              </a:spcBef>
              <a:spcAft>
                <a:spcPts val="0"/>
              </a:spcAft>
              <a:buClr>
                <a:schemeClr val="dk1"/>
              </a:buClr>
              <a:buSzPts val="2000"/>
              <a:buFont typeface="Tahoma"/>
              <a:buNone/>
            </a:pPr>
            <a:endParaRPr sz="800">
              <a:solidFill>
                <a:schemeClr val="dk1"/>
              </a:solidFill>
              <a:latin typeface="Courier New"/>
              <a:ea typeface="Courier New"/>
              <a:cs typeface="Courier New"/>
              <a:sym typeface="Courier New"/>
            </a:endParaRPr>
          </a:p>
          <a:p>
            <a:pPr marL="625475" lvl="1" indent="-279400" algn="l" rtl="0">
              <a:lnSpc>
                <a:spcPct val="80000"/>
              </a:lnSpc>
              <a:spcBef>
                <a:spcPts val="440"/>
              </a:spcBef>
              <a:spcAft>
                <a:spcPts val="0"/>
              </a:spcAft>
              <a:buClr>
                <a:schemeClr val="dk1"/>
              </a:buClr>
              <a:buSzPts val="2200"/>
              <a:buFont typeface="Tahoma"/>
              <a:buNone/>
            </a:pPr>
            <a:r>
              <a:rPr lang="en-US" sz="2200">
                <a:solidFill>
                  <a:schemeClr val="dk1"/>
                </a:solidFill>
                <a:latin typeface="Tahoma"/>
                <a:ea typeface="Tahoma"/>
                <a:cs typeface="Tahoma"/>
                <a:sym typeface="Tahoma"/>
              </a:rPr>
              <a:t>	Output:</a:t>
            </a:r>
            <a:endParaRPr sz="2200">
              <a:solidFill>
                <a:schemeClr val="dk1"/>
              </a:solidFill>
              <a:latin typeface="Tahoma"/>
              <a:ea typeface="Tahoma"/>
              <a:cs typeface="Tahoma"/>
              <a:sym typeface="Tahoma"/>
            </a:endParaRPr>
          </a:p>
          <a:p>
            <a:pPr marL="625475" lvl="1" indent="-279400" algn="l" rtl="0">
              <a:lnSpc>
                <a:spcPct val="80000"/>
              </a:lnSpc>
              <a:spcBef>
                <a:spcPts val="180"/>
              </a:spcBef>
              <a:spcAft>
                <a:spcPts val="0"/>
              </a:spcAft>
              <a:buClr>
                <a:schemeClr val="dk1"/>
              </a:buClr>
              <a:buSzPts val="900"/>
              <a:buFont typeface="Courier New"/>
              <a:buNone/>
            </a:pPr>
            <a:r>
              <a:rPr lang="en-US" sz="9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200">
                <a:solidFill>
                  <a:schemeClr val="dk1"/>
                </a:solidFill>
                <a:latin typeface="Courier New"/>
                <a:ea typeface="Courier New"/>
                <a:cs typeface="Courier New"/>
                <a:sym typeface="Courier New"/>
              </a:rPr>
              <a:t>	your GPA is 3.3</a:t>
            </a:r>
            <a:endParaRPr sz="2200">
              <a:solidFill>
                <a:schemeClr val="dk1"/>
              </a:solidFill>
              <a:latin typeface="Tahoma"/>
              <a:ea typeface="Tahoma"/>
              <a:cs typeface="Tahoma"/>
              <a:sym typeface="Tahoma"/>
            </a:endParaRPr>
          </a:p>
          <a:p>
            <a:pPr marL="625475" lvl="1" indent="-279400" algn="l" rtl="0">
              <a:lnSpc>
                <a:spcPct val="80000"/>
              </a:lnSpc>
              <a:spcBef>
                <a:spcPts val="440"/>
              </a:spcBef>
              <a:spcAft>
                <a:spcPts val="0"/>
              </a:spcAft>
              <a:buClr>
                <a:schemeClr val="dk1"/>
              </a:buClr>
              <a:buSzPts val="2200"/>
              <a:buFont typeface="Courier New"/>
              <a:buNone/>
            </a:pPr>
            <a:r>
              <a:rPr lang="en-US" sz="2200">
                <a:solidFill>
                  <a:schemeClr val="dk1"/>
                </a:solidFill>
                <a:latin typeface="Courier New"/>
                <a:ea typeface="Courier New"/>
                <a:cs typeface="Courier New"/>
                <a:sym typeface="Courier New"/>
              </a:rPr>
              <a:t>	more precisely:    3.254</a:t>
            </a:r>
            <a:endParaRPr/>
          </a:p>
        </p:txBody>
      </p:sp>
      <p:sp>
        <p:nvSpPr>
          <p:cNvPr id="334" name="Google Shape;334;p5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25</a:t>
            </a:fld>
            <a:endParaRPr/>
          </a:p>
        </p:txBody>
      </p:sp>
      <p:sp>
        <p:nvSpPr>
          <p:cNvPr id="335" name="Google Shape;335;p50"/>
          <p:cNvSpPr txBox="1"/>
          <p:nvPr/>
        </p:nvSpPr>
        <p:spPr>
          <a:xfrm>
            <a:off x="4204488" y="4642691"/>
            <a:ext cx="476400" cy="369300"/>
          </a:xfrm>
          <a:prstGeom prst="rect">
            <a:avLst/>
          </a:prstGeom>
          <a:noFill/>
          <a:ln>
            <a:noFill/>
          </a:ln>
        </p:spPr>
        <p:txBody>
          <a:bodyPr spcFirstLastPara="1" wrap="square" lIns="91425" tIns="45700" rIns="91425" bIns="45700" anchor="t" anchorCtr="0">
            <a:spAutoFit/>
          </a:bodyPr>
          <a:lstStyle/>
          <a:p>
            <a:pPr marL="282575" marR="0" lvl="0" indent="-282575" algn="l" rtl="0">
              <a:lnSpc>
                <a:spcPct val="100000"/>
              </a:lnSpc>
              <a:spcBef>
                <a:spcPts val="0"/>
              </a:spcBef>
              <a:spcAft>
                <a:spcPts val="0"/>
              </a:spcAft>
              <a:buClr>
                <a:schemeClr val="dk1"/>
              </a:buClr>
              <a:buSzPts val="1800"/>
              <a:buFont typeface="Verdana"/>
              <a:buNone/>
            </a:pPr>
            <a:r>
              <a:rPr lang="en-US" sz="1800">
                <a:solidFill>
                  <a:schemeClr val="dk1"/>
                </a:solidFill>
                <a:latin typeface="Verdana"/>
                <a:ea typeface="Verdana"/>
                <a:cs typeface="Verdana"/>
                <a:sym typeface="Verdana"/>
              </a:rPr>
              <a:t> </a:t>
            </a:r>
            <a:r>
              <a:rPr lang="en-US" sz="1800" b="0" i="0" u="none" strike="noStrike" cap="none">
                <a:solidFill>
                  <a:schemeClr val="dk1"/>
                </a:solidFill>
                <a:latin typeface="Verdana"/>
                <a:ea typeface="Verdana"/>
                <a:cs typeface="Verdana"/>
                <a:sym typeface="Verdana"/>
              </a:rPr>
              <a:t>8</a:t>
            </a:r>
            <a:endParaRPr sz="1400" b="0" i="0" u="none" strike="noStrike" cap="none">
              <a:solidFill>
                <a:srgbClr val="000000"/>
              </a:solidFill>
              <a:latin typeface="Arial"/>
              <a:ea typeface="Arial"/>
              <a:cs typeface="Arial"/>
              <a:sym typeface="Arial"/>
            </a:endParaRPr>
          </a:p>
        </p:txBody>
      </p:sp>
      <p:sp>
        <p:nvSpPr>
          <p:cNvPr id="336" name="Google Shape;336;p50"/>
          <p:cNvSpPr/>
          <p:nvPr/>
        </p:nvSpPr>
        <p:spPr>
          <a:xfrm rot="-5400000">
            <a:off x="4306750" y="3742597"/>
            <a:ext cx="357300" cy="1428600"/>
          </a:xfrm>
          <a:prstGeom prst="leftBrace">
            <a:avLst>
              <a:gd name="adj1" fmla="val 8333"/>
              <a:gd name="adj2" fmla="val 50000"/>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7" name="Google Shape;337;p50"/>
          <p:cNvSpPr txBox="1"/>
          <p:nvPr/>
        </p:nvSpPr>
        <p:spPr>
          <a:xfrm>
            <a:off x="4761712" y="3529378"/>
            <a:ext cx="476400" cy="369300"/>
          </a:xfrm>
          <a:prstGeom prst="rect">
            <a:avLst/>
          </a:prstGeom>
          <a:noFill/>
          <a:ln>
            <a:noFill/>
          </a:ln>
        </p:spPr>
        <p:txBody>
          <a:bodyPr spcFirstLastPara="1" wrap="square" lIns="91425" tIns="45700" rIns="91425" bIns="45700" anchor="t" anchorCtr="0">
            <a:spAutoFit/>
          </a:bodyPr>
          <a:lstStyle/>
          <a:p>
            <a:pPr marL="282575" marR="0" lvl="0" indent="-282575" algn="l" rtl="0">
              <a:lnSpc>
                <a:spcPct val="100000"/>
              </a:lnSpc>
              <a:spcBef>
                <a:spcPts val="0"/>
              </a:spcBef>
              <a:spcAft>
                <a:spcPts val="0"/>
              </a:spcAft>
              <a:buClr>
                <a:schemeClr val="dk1"/>
              </a:buClr>
              <a:buSzPts val="1800"/>
              <a:buFont typeface="Verdana"/>
              <a:buNone/>
            </a:pPr>
            <a:r>
              <a:rPr lang="en-US" sz="1800" b="0" i="0" u="none" strike="noStrike" cap="none">
                <a:solidFill>
                  <a:schemeClr val="dk1"/>
                </a:solidFill>
                <a:latin typeface="Verdana"/>
                <a:ea typeface="Verdana"/>
                <a:cs typeface="Verdana"/>
                <a:sym typeface="Verdana"/>
              </a:rPr>
              <a:t>3</a:t>
            </a:r>
            <a:endParaRPr sz="1400" b="0" i="0" u="none" strike="noStrike" cap="none">
              <a:solidFill>
                <a:srgbClr val="000000"/>
              </a:solidFill>
              <a:latin typeface="Arial"/>
              <a:ea typeface="Arial"/>
              <a:cs typeface="Arial"/>
              <a:sym typeface="Arial"/>
            </a:endParaRPr>
          </a:p>
        </p:txBody>
      </p:sp>
      <p:sp>
        <p:nvSpPr>
          <p:cNvPr id="338" name="Google Shape;338;p50"/>
          <p:cNvSpPr/>
          <p:nvPr/>
        </p:nvSpPr>
        <p:spPr>
          <a:xfrm rot="5400000">
            <a:off x="4786075" y="3757075"/>
            <a:ext cx="293100" cy="503400"/>
          </a:xfrm>
          <a:prstGeom prst="leftBrace">
            <a:avLst>
              <a:gd name="adj1" fmla="val 8333"/>
              <a:gd name="adj2" fmla="val 50390"/>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9" name="Google Shape;339;p50"/>
          <p:cNvSpPr txBox="1"/>
          <p:nvPr/>
        </p:nvSpPr>
        <p:spPr>
          <a:xfrm>
            <a:off x="3461837" y="3232753"/>
            <a:ext cx="476400" cy="369300"/>
          </a:xfrm>
          <a:prstGeom prst="rect">
            <a:avLst/>
          </a:prstGeom>
          <a:noFill/>
          <a:ln>
            <a:noFill/>
          </a:ln>
        </p:spPr>
        <p:txBody>
          <a:bodyPr spcFirstLastPara="1" wrap="square" lIns="91425" tIns="45700" rIns="91425" bIns="45700" anchor="t" anchorCtr="0">
            <a:spAutoFit/>
          </a:bodyPr>
          <a:lstStyle/>
          <a:p>
            <a:pPr marL="282575" marR="0" lvl="0" indent="-282575" algn="l" rtl="0">
              <a:lnSpc>
                <a:spcPct val="100000"/>
              </a:lnSpc>
              <a:spcBef>
                <a:spcPts val="0"/>
              </a:spcBef>
              <a:spcAft>
                <a:spcPts val="0"/>
              </a:spcAft>
              <a:buClr>
                <a:schemeClr val="dk1"/>
              </a:buClr>
              <a:buSzPts val="1800"/>
              <a:buFont typeface="Verdana"/>
              <a:buNone/>
            </a:pPr>
            <a:r>
              <a:rPr lang="en-US" sz="1800">
                <a:solidFill>
                  <a:schemeClr val="dk1"/>
                </a:solidFill>
                <a:latin typeface="Verdana"/>
                <a:ea typeface="Verdana"/>
                <a:cs typeface="Verdana"/>
                <a:sym typeface="Verdana"/>
              </a:rPr>
              <a:t>1</a:t>
            </a:r>
            <a:endParaRPr sz="1400" b="0" i="0" u="none" strike="noStrike" cap="none">
              <a:solidFill>
                <a:srgbClr val="000000"/>
              </a:solidFill>
              <a:latin typeface="Arial"/>
              <a:ea typeface="Arial"/>
              <a:cs typeface="Arial"/>
              <a:sym typeface="Arial"/>
            </a:endParaRPr>
          </a:p>
        </p:txBody>
      </p:sp>
      <p:sp>
        <p:nvSpPr>
          <p:cNvPr id="340" name="Google Shape;340;p50"/>
          <p:cNvSpPr/>
          <p:nvPr/>
        </p:nvSpPr>
        <p:spPr>
          <a:xfrm rot="5400000">
            <a:off x="3472475" y="3546775"/>
            <a:ext cx="281400" cy="302700"/>
          </a:xfrm>
          <a:prstGeom prst="leftBrace">
            <a:avLst>
              <a:gd name="adj1" fmla="val 8333"/>
              <a:gd name="adj2" fmla="val 50390"/>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1" name="Google Shape;341;p50"/>
          <p:cNvSpPr/>
          <p:nvPr/>
        </p:nvSpPr>
        <p:spPr>
          <a:xfrm>
            <a:off x="4670750" y="3046975"/>
            <a:ext cx="2100125" cy="1771650"/>
          </a:xfrm>
          <a:custGeom>
            <a:avLst/>
            <a:gdLst/>
            <a:ahLst/>
            <a:cxnLst/>
            <a:rect l="l" t="t" r="r" b="b"/>
            <a:pathLst>
              <a:path w="84005" h="70866" extrusionOk="0">
                <a:moveTo>
                  <a:pt x="0" y="70866"/>
                </a:moveTo>
                <a:cubicBezTo>
                  <a:pt x="16505" y="69595"/>
                  <a:pt x="33771" y="69225"/>
                  <a:pt x="48986" y="62702"/>
                </a:cubicBezTo>
                <a:cubicBezTo>
                  <a:pt x="63955" y="56285"/>
                  <a:pt x="70983" y="38013"/>
                  <a:pt x="77724" y="23186"/>
                </a:cubicBezTo>
                <a:cubicBezTo>
                  <a:pt x="81013" y="15951"/>
                  <a:pt x="85791" y="7539"/>
                  <a:pt x="83276" y="0"/>
                </a:cubicBezTo>
              </a:path>
            </a:pathLst>
          </a:custGeom>
          <a:noFill/>
          <a:ln w="38100" cap="flat" cmpd="sng">
            <a:solidFill>
              <a:schemeClr val="dk2"/>
            </a:solidFill>
            <a:prstDash val="solid"/>
            <a:round/>
            <a:headEnd type="none" w="med" len="med"/>
            <a:tailEnd type="triangle" w="med" len="med"/>
          </a:ln>
        </p:spPr>
        <p:txBody>
          <a:bodyPr/>
          <a:lstStyle/>
          <a:p>
            <a:endParaRPr lang="en-US"/>
          </a:p>
        </p:txBody>
      </p:sp>
      <p:sp>
        <p:nvSpPr>
          <p:cNvPr id="342" name="Google Shape;342;p50"/>
          <p:cNvSpPr/>
          <p:nvPr/>
        </p:nvSpPr>
        <p:spPr>
          <a:xfrm>
            <a:off x="5070800" y="3030650"/>
            <a:ext cx="2073200" cy="663775"/>
          </a:xfrm>
          <a:custGeom>
            <a:avLst/>
            <a:gdLst/>
            <a:ahLst/>
            <a:cxnLst/>
            <a:rect l="l" t="t" r="r" b="b"/>
            <a:pathLst>
              <a:path w="82928" h="26551" extrusionOk="0">
                <a:moveTo>
                  <a:pt x="0" y="26125"/>
                </a:moveTo>
                <a:cubicBezTo>
                  <a:pt x="22007" y="26125"/>
                  <a:pt x="44389" y="27828"/>
                  <a:pt x="65968" y="23513"/>
                </a:cubicBezTo>
                <a:cubicBezTo>
                  <a:pt x="69580" y="22791"/>
                  <a:pt x="72165" y="19518"/>
                  <a:pt x="75112" y="17308"/>
                </a:cubicBezTo>
                <a:cubicBezTo>
                  <a:pt x="77587" y="15452"/>
                  <a:pt x="81147" y="14303"/>
                  <a:pt x="82296" y="11430"/>
                </a:cubicBezTo>
                <a:cubicBezTo>
                  <a:pt x="83747" y="7801"/>
                  <a:pt x="82448" y="2764"/>
                  <a:pt x="79684" y="0"/>
                </a:cubicBezTo>
              </a:path>
            </a:pathLst>
          </a:custGeom>
          <a:noFill/>
          <a:ln w="38100" cap="flat" cmpd="sng">
            <a:solidFill>
              <a:schemeClr val="dk2"/>
            </a:solidFill>
            <a:prstDash val="solid"/>
            <a:round/>
            <a:headEnd type="none" w="med" len="med"/>
            <a:tailEnd type="triangle" w="med" len="med"/>
          </a:ln>
        </p:spPr>
        <p:txBody>
          <a:bodyPr/>
          <a:lstStyle/>
          <a:p>
            <a:endParaRPr lang="en-US"/>
          </a:p>
        </p:txBody>
      </p:sp>
      <p:sp>
        <p:nvSpPr>
          <p:cNvPr id="343" name="Google Shape;343;p50"/>
          <p:cNvSpPr/>
          <p:nvPr/>
        </p:nvSpPr>
        <p:spPr>
          <a:xfrm>
            <a:off x="3772700" y="2391750"/>
            <a:ext cx="2408425" cy="973625"/>
          </a:xfrm>
          <a:custGeom>
            <a:avLst/>
            <a:gdLst/>
            <a:ahLst/>
            <a:cxnLst/>
            <a:rect l="l" t="t" r="r" b="b"/>
            <a:pathLst>
              <a:path w="99604" h="38945" extrusionOk="0">
                <a:moveTo>
                  <a:pt x="0" y="38945"/>
                </a:moveTo>
                <a:cubicBezTo>
                  <a:pt x="8499" y="30441"/>
                  <a:pt x="16994" y="21768"/>
                  <a:pt x="26778" y="14779"/>
                </a:cubicBezTo>
                <a:cubicBezTo>
                  <a:pt x="34213" y="9468"/>
                  <a:pt x="43518" y="7342"/>
                  <a:pt x="52251" y="4655"/>
                </a:cubicBezTo>
                <a:cubicBezTo>
                  <a:pt x="67338" y="13"/>
                  <a:pt x="85490" y="-2739"/>
                  <a:pt x="99604" y="4329"/>
                </a:cubicBezTo>
              </a:path>
            </a:pathLst>
          </a:custGeom>
          <a:noFill/>
          <a:ln w="38100" cap="flat" cmpd="sng">
            <a:solidFill>
              <a:schemeClr val="dk2"/>
            </a:solidFill>
            <a:prstDash val="solid"/>
            <a:round/>
            <a:headEnd type="none" w="med" len="med"/>
            <a:tailEnd type="triangle" w="med" len="med"/>
          </a:ln>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1"/>
          <p:cNvSpPr txBox="1">
            <a:spLocks noGrp="1"/>
          </p:cNvSpPr>
          <p:nvPr>
            <p:ph type="body" idx="1"/>
          </p:nvPr>
        </p:nvSpPr>
        <p:spPr>
          <a:xfrm>
            <a:off x="2431225" y="1209500"/>
            <a:ext cx="6171300" cy="29322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demo3b()</a:t>
            </a:r>
            <a:endParaRPr/>
          </a:p>
          <a:p>
            <a:pPr marL="0" lvl="0" indent="0" algn="l" rtl="0">
              <a:spcBef>
                <a:spcPts val="360"/>
              </a:spcBef>
              <a:spcAft>
                <a:spcPts val="0"/>
              </a:spcAft>
              <a:buNone/>
            </a:pPr>
            <a:r>
              <a:rPr lang="en-US"/>
              <a:t>Working with columns of text</a:t>
            </a:r>
            <a:endParaRPr/>
          </a:p>
          <a:p>
            <a:pPr marL="0" lvl="0" indent="0" algn="l" rtl="0">
              <a:spcBef>
                <a:spcPts val="360"/>
              </a:spcBef>
              <a:spcAft>
                <a:spcPts val="0"/>
              </a:spcAft>
              <a:buNone/>
            </a:pPr>
            <a:r>
              <a:rPr lang="en-US"/>
              <a:t>printf()</a:t>
            </a:r>
            <a:endParaRPr/>
          </a:p>
          <a:p>
            <a:pPr marL="0" lvl="0" indent="0" algn="l" rtl="0">
              <a:spcBef>
                <a:spcPts val="360"/>
              </a:spcBef>
              <a:spcAft>
                <a:spcPts val="0"/>
              </a:spcAft>
              <a:buNone/>
            </a:pPr>
            <a:endParaRPr/>
          </a:p>
          <a:p>
            <a:pPr marL="0" lvl="0" indent="0" algn="l" rtl="0">
              <a:spcBef>
                <a:spcPts val="360"/>
              </a:spcBef>
              <a:spcAft>
                <a:spcPts val="0"/>
              </a:spcAft>
              <a:buNone/>
            </a:pPr>
            <a:endParaRPr/>
          </a:p>
        </p:txBody>
      </p:sp>
      <p:sp>
        <p:nvSpPr>
          <p:cNvPr id="350" name="Google Shape;350;p51"/>
          <p:cNvSpPr/>
          <p:nvPr/>
        </p:nvSpPr>
        <p:spPr>
          <a:xfrm>
            <a:off x="707650" y="1754250"/>
            <a:ext cx="1457100" cy="1362600"/>
          </a:xfrm>
          <a:prstGeom prst="ellipse">
            <a:avLst/>
          </a:prstGeom>
          <a:solidFill>
            <a:srgbClr val="1F49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a:solidFill>
                  <a:srgbClr val="FFFFFF"/>
                </a:solidFill>
              </a:rPr>
              <a:t>Demo</a:t>
            </a:r>
            <a:endParaRPr sz="1800" b="1">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52"/>
          <p:cNvSpPr txBox="1">
            <a:spLocks noGrp="1"/>
          </p:cNvSpPr>
          <p:nvPr>
            <p:ph type="title"/>
          </p:nvPr>
        </p:nvSpPr>
        <p:spPr>
          <a:xfrm>
            <a:off x="685800" y="492000"/>
            <a:ext cx="7772400" cy="579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FF0000"/>
              </a:buClr>
              <a:buSzPts val="4400"/>
              <a:buFont typeface="Arial"/>
              <a:buNone/>
            </a:pPr>
            <a:r>
              <a:rPr lang="en-US">
                <a:solidFill>
                  <a:schemeClr val="dk1"/>
                </a:solidFill>
              </a:rPr>
              <a:t>Remember</a:t>
            </a:r>
            <a:endParaRPr>
              <a:solidFill>
                <a:schemeClr val="dk1"/>
              </a:solidFill>
            </a:endParaRPr>
          </a:p>
        </p:txBody>
      </p:sp>
      <p:sp>
        <p:nvSpPr>
          <p:cNvPr id="356" name="Google Shape;356;p52"/>
          <p:cNvSpPr txBox="1"/>
          <p:nvPr/>
        </p:nvSpPr>
        <p:spPr>
          <a:xfrm>
            <a:off x="6781800" y="4686300"/>
            <a:ext cx="1905000" cy="3429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800"/>
              <a:buFont typeface="Arial"/>
              <a:buNone/>
            </a:pPr>
            <a:fld id="{00000000-1234-1234-1234-123412341234}" type="slidenum">
              <a:rPr lang="en-US" sz="1800" b="1" i="0" u="none" strike="noStrike" cap="none">
                <a:solidFill>
                  <a:schemeClr val="dk1"/>
                </a:solidFill>
                <a:latin typeface="Arial"/>
                <a:ea typeface="Arial"/>
                <a:cs typeface="Arial"/>
                <a:sym typeface="Arial"/>
              </a:rPr>
              <a:t>27</a:t>
            </a:fld>
            <a:endParaRPr sz="1400" b="0" i="0" u="none" strike="noStrike" cap="none">
              <a:solidFill>
                <a:srgbClr val="000000"/>
              </a:solidFill>
              <a:latin typeface="Arial"/>
              <a:ea typeface="Arial"/>
              <a:cs typeface="Arial"/>
              <a:sym typeface="Arial"/>
            </a:endParaRPr>
          </a:p>
        </p:txBody>
      </p:sp>
      <p:sp>
        <p:nvSpPr>
          <p:cNvPr id="357" name="Google Shape;357;p52"/>
          <p:cNvSpPr txBox="1">
            <a:spLocks noGrp="1"/>
          </p:cNvSpPr>
          <p:nvPr>
            <p:ph type="body" idx="1"/>
          </p:nvPr>
        </p:nvSpPr>
        <p:spPr>
          <a:xfrm>
            <a:off x="322850" y="1480750"/>
            <a:ext cx="4341900" cy="1562400"/>
          </a:xfrm>
          <a:prstGeom prst="rect">
            <a:avLst/>
          </a:prstGeom>
          <a:noFill/>
          <a:ln>
            <a:noFill/>
          </a:ln>
        </p:spPr>
        <p:txBody>
          <a:bodyPr spcFirstLastPara="1" wrap="square" lIns="91425" tIns="45700" rIns="91425" bIns="45700" anchor="t" anchorCtr="0">
            <a:noAutofit/>
          </a:bodyPr>
          <a:lstStyle/>
          <a:p>
            <a:pPr marL="457200" marR="0" lvl="0" indent="-406400" algn="l" rtl="0">
              <a:lnSpc>
                <a:spcPct val="10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This is the week you start new study habits.</a:t>
            </a:r>
            <a:endParaRPr sz="2800">
              <a:solidFill>
                <a:schemeClr val="dk1"/>
              </a:solidFill>
              <a:latin typeface="Arial"/>
              <a:ea typeface="Arial"/>
              <a:cs typeface="Arial"/>
              <a:sym typeface="Arial"/>
            </a:endParaRPr>
          </a:p>
          <a:p>
            <a:pPr marL="742950" marR="0" lvl="1" indent="-285750" algn="l" rtl="0">
              <a:lnSpc>
                <a:spcPct val="80000"/>
              </a:lnSpc>
              <a:spcBef>
                <a:spcPts val="400"/>
              </a:spcBef>
              <a:spcAft>
                <a:spcPts val="0"/>
              </a:spcAft>
              <a:buClr>
                <a:schemeClr val="dk1"/>
              </a:buClr>
              <a:buSzPts val="2000"/>
              <a:buFont typeface="Courier New"/>
              <a:buNone/>
            </a:pPr>
            <a:endParaRPr/>
          </a:p>
        </p:txBody>
      </p:sp>
      <p:grpSp>
        <p:nvGrpSpPr>
          <p:cNvPr id="358" name="Google Shape;358;p52"/>
          <p:cNvGrpSpPr/>
          <p:nvPr/>
        </p:nvGrpSpPr>
        <p:grpSpPr>
          <a:xfrm>
            <a:off x="4913813" y="475575"/>
            <a:ext cx="4126512" cy="4583250"/>
            <a:chOff x="4913813" y="475575"/>
            <a:chExt cx="4126512" cy="4583250"/>
          </a:xfrm>
        </p:grpSpPr>
        <p:sp>
          <p:nvSpPr>
            <p:cNvPr id="359" name="Google Shape;359;p52"/>
            <p:cNvSpPr/>
            <p:nvPr/>
          </p:nvSpPr>
          <p:spPr>
            <a:xfrm>
              <a:off x="5713000" y="1197975"/>
              <a:ext cx="1242600" cy="11670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0" name="Google Shape;360;p52"/>
            <p:cNvSpPr/>
            <p:nvPr/>
          </p:nvSpPr>
          <p:spPr>
            <a:xfrm>
              <a:off x="6117700" y="3161925"/>
              <a:ext cx="737100" cy="653400"/>
            </a:xfrm>
            <a:prstGeom prst="ellipse">
              <a:avLst/>
            </a:prstGeom>
            <a:solidFill>
              <a:srgbClr val="BF5700">
                <a:alpha val="3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1" name="Google Shape;361;p52"/>
            <p:cNvSpPr/>
            <p:nvPr/>
          </p:nvSpPr>
          <p:spPr>
            <a:xfrm>
              <a:off x="7121100" y="1405675"/>
              <a:ext cx="737100" cy="653400"/>
            </a:xfrm>
            <a:prstGeom prst="ellipse">
              <a:avLst/>
            </a:prstGeom>
            <a:solidFill>
              <a:srgbClr val="BF5700">
                <a:alpha val="5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2" name="Google Shape;362;p52"/>
            <p:cNvSpPr/>
            <p:nvPr/>
          </p:nvSpPr>
          <p:spPr>
            <a:xfrm>
              <a:off x="7381625" y="2561275"/>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3" name="Google Shape;363;p52"/>
            <p:cNvSpPr/>
            <p:nvPr/>
          </p:nvSpPr>
          <p:spPr>
            <a:xfrm>
              <a:off x="4913813" y="3600900"/>
              <a:ext cx="737100" cy="653400"/>
            </a:xfrm>
            <a:prstGeom prst="ellipse">
              <a:avLst/>
            </a:prstGeom>
            <a:solidFill>
              <a:srgbClr val="BF5700">
                <a:alpha val="980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52"/>
            <p:cNvSpPr/>
            <p:nvPr/>
          </p:nvSpPr>
          <p:spPr>
            <a:xfrm>
              <a:off x="7561375" y="892075"/>
              <a:ext cx="1242600" cy="11670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5" name="Google Shape;365;p52"/>
            <p:cNvSpPr/>
            <p:nvPr/>
          </p:nvSpPr>
          <p:spPr>
            <a:xfrm>
              <a:off x="7069625" y="823675"/>
              <a:ext cx="1970700" cy="18174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2200" b="1">
                  <a:latin typeface="Comfortaa"/>
                  <a:ea typeface="Comfortaa"/>
                  <a:cs typeface="Comfortaa"/>
                  <a:sym typeface="Comfortaa"/>
                </a:rPr>
                <a:t>You Belong Here</a:t>
              </a:r>
              <a:endParaRPr sz="2200" b="1" i="0" u="none" strike="noStrike" cap="none">
                <a:solidFill>
                  <a:srgbClr val="000000"/>
                </a:solidFill>
                <a:latin typeface="Comfortaa"/>
                <a:ea typeface="Comfortaa"/>
                <a:cs typeface="Comfortaa"/>
                <a:sym typeface="Comfortaa"/>
              </a:endParaRPr>
            </a:p>
          </p:txBody>
        </p:sp>
        <p:sp>
          <p:nvSpPr>
            <p:cNvPr id="366" name="Google Shape;366;p52"/>
            <p:cNvSpPr/>
            <p:nvPr/>
          </p:nvSpPr>
          <p:spPr>
            <a:xfrm>
              <a:off x="6270100" y="475575"/>
              <a:ext cx="1141800" cy="1087800"/>
            </a:xfrm>
            <a:prstGeom prst="ellipse">
              <a:avLst/>
            </a:prstGeom>
            <a:solidFill>
              <a:srgbClr val="BF5700">
                <a:alpha val="30199"/>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7" name="Google Shape;367;p52"/>
            <p:cNvSpPr/>
            <p:nvPr/>
          </p:nvSpPr>
          <p:spPr>
            <a:xfrm>
              <a:off x="6320575" y="4077550"/>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8" name="Google Shape;368;p52"/>
            <p:cNvSpPr/>
            <p:nvPr/>
          </p:nvSpPr>
          <p:spPr>
            <a:xfrm>
              <a:off x="6868350" y="3214675"/>
              <a:ext cx="1242600" cy="1167000"/>
            </a:xfrm>
            <a:prstGeom prst="ellipse">
              <a:avLst/>
            </a:prstGeom>
            <a:solidFill>
              <a:srgbClr val="BF57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9" name="Google Shape;369;p52"/>
            <p:cNvSpPr/>
            <p:nvPr/>
          </p:nvSpPr>
          <p:spPr>
            <a:xfrm>
              <a:off x="5105275" y="2622125"/>
              <a:ext cx="737100" cy="653400"/>
            </a:xfrm>
            <a:prstGeom prst="ellipse">
              <a:avLst/>
            </a:prstGeom>
            <a:solidFill>
              <a:srgbClr val="BF5700">
                <a:alpha val="960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0" name="Google Shape;370;p52"/>
            <p:cNvSpPr/>
            <p:nvPr/>
          </p:nvSpPr>
          <p:spPr>
            <a:xfrm>
              <a:off x="6270550" y="4405425"/>
              <a:ext cx="737100" cy="653400"/>
            </a:xfrm>
            <a:prstGeom prst="ellipse">
              <a:avLst/>
            </a:prstGeom>
            <a:solidFill>
              <a:srgbClr val="BF5700">
                <a:alpha val="980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52"/>
            <p:cNvSpPr/>
            <p:nvPr/>
          </p:nvSpPr>
          <p:spPr>
            <a:xfrm>
              <a:off x="6955600" y="1968725"/>
              <a:ext cx="737100" cy="653400"/>
            </a:xfrm>
            <a:prstGeom prst="ellipse">
              <a:avLst/>
            </a:prstGeom>
            <a:solidFill>
              <a:srgbClr val="BF5700">
                <a:alpha val="3569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53"/>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UT NEWS</a:t>
            </a:r>
            <a:endParaRPr/>
          </a:p>
        </p:txBody>
      </p:sp>
      <p:sp>
        <p:nvSpPr>
          <p:cNvPr id="378" name="Google Shape;378;p53"/>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Bits and BItes with VISA tmrw at 2pm in room GDC 2.100. Join VISA for an afternoon treat and network with VISA employees</a:t>
            </a:r>
            <a:endParaRPr/>
          </a:p>
        </p:txBody>
      </p:sp>
      <p:sp>
        <p:nvSpPr>
          <p:cNvPr id="379" name="Google Shape;379;p53"/>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t>28</a:t>
            </a:fld>
            <a:endParaRPr/>
          </a:p>
        </p:txBody>
      </p:sp>
      <p:pic>
        <p:nvPicPr>
          <p:cNvPr id="380" name="Google Shape;380;p53"/>
          <p:cNvPicPr preferRelativeResize="0"/>
          <p:nvPr/>
        </p:nvPicPr>
        <p:blipFill>
          <a:blip r:embed="rId3">
            <a:alphaModFix/>
          </a:blip>
          <a:stretch>
            <a:fillRect/>
          </a:stretch>
        </p:blipFill>
        <p:spPr>
          <a:xfrm>
            <a:off x="2276100" y="3004038"/>
            <a:ext cx="4191000" cy="1362075"/>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Shape 385"/>
        <p:cNvGrpSpPr/>
        <p:nvPr/>
      </p:nvGrpSpPr>
      <p:grpSpPr>
        <a:xfrm>
          <a:off x="0" y="0"/>
          <a:ext cx="0" cy="0"/>
          <a:chOff x="0" y="0"/>
          <a:chExt cx="0" cy="0"/>
        </a:xfrm>
      </p:grpSpPr>
      <p:pic>
        <p:nvPicPr>
          <p:cNvPr id="386" name="Google Shape;386;p54"/>
          <p:cNvPicPr preferRelativeResize="0"/>
          <p:nvPr/>
        </p:nvPicPr>
        <p:blipFill rotWithShape="1">
          <a:blip r:embed="rId3">
            <a:alphaModFix/>
          </a:blip>
          <a:srcRect/>
          <a:stretch/>
        </p:blipFill>
        <p:spPr>
          <a:xfrm>
            <a:off x="1050763" y="1477375"/>
            <a:ext cx="6105525" cy="781050"/>
          </a:xfrm>
          <a:prstGeom prst="rect">
            <a:avLst/>
          </a:prstGeom>
          <a:noFill/>
          <a:ln>
            <a:noFill/>
          </a:ln>
        </p:spPr>
      </p:pic>
      <p:sp>
        <p:nvSpPr>
          <p:cNvPr id="387" name="Google Shape;387;p54"/>
          <p:cNvSpPr txBox="1">
            <a:spLocks noGrp="1"/>
          </p:cNvSpPr>
          <p:nvPr>
            <p:ph type="title"/>
          </p:nvPr>
        </p:nvSpPr>
        <p:spPr>
          <a:xfrm>
            <a:off x="1567450" y="0"/>
            <a:ext cx="5287500" cy="415800"/>
          </a:xfrm>
          <a:prstGeom prst="rect">
            <a:avLst/>
          </a:prstGeom>
          <a:solidFill>
            <a:schemeClr val="lt1"/>
          </a:solid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SzPct val="44444"/>
              <a:buNone/>
            </a:pPr>
            <a:r>
              <a:rPr lang="en-US" sz="2500" b="1"/>
              <a:t>Pattern - Loop Accumulator</a:t>
            </a:r>
            <a:endParaRPr sz="2500" b="1"/>
          </a:p>
        </p:txBody>
      </p:sp>
      <p:sp>
        <p:nvSpPr>
          <p:cNvPr id="388" name="Google Shape;388;p54"/>
          <p:cNvSpPr/>
          <p:nvPr/>
        </p:nvSpPr>
        <p:spPr>
          <a:xfrm>
            <a:off x="585725" y="520850"/>
            <a:ext cx="3756600" cy="495600"/>
          </a:xfrm>
          <a:prstGeom prst="wedgeRectCallout">
            <a:avLst>
              <a:gd name="adj1" fmla="val -4301"/>
              <a:gd name="adj2" fmla="val 185871"/>
            </a:avLst>
          </a:prstGeom>
          <a:noFill/>
          <a:ln w="38100"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An accumulator can be int, double or String, and is typically initialized to 0, 0.0 or “”.</a:t>
            </a:r>
            <a:endParaRPr sz="1400" b="0" i="0" u="none" strike="noStrike" cap="none">
              <a:solidFill>
                <a:srgbClr val="000000"/>
              </a:solidFill>
              <a:latin typeface="Arial"/>
              <a:ea typeface="Arial"/>
              <a:cs typeface="Arial"/>
              <a:sym typeface="Arial"/>
            </a:endParaRPr>
          </a:p>
        </p:txBody>
      </p:sp>
      <p:sp>
        <p:nvSpPr>
          <p:cNvPr id="389" name="Google Shape;389;p54"/>
          <p:cNvSpPr/>
          <p:nvPr/>
        </p:nvSpPr>
        <p:spPr>
          <a:xfrm>
            <a:off x="3883975" y="2719350"/>
            <a:ext cx="4672800" cy="701700"/>
          </a:xfrm>
          <a:prstGeom prst="wedgeRectCallout">
            <a:avLst>
              <a:gd name="adj1" fmla="val -70878"/>
              <a:gd name="adj2" fmla="val -150666"/>
            </a:avLst>
          </a:prstGeom>
          <a:noFill/>
          <a:ln w="38100"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sum on the right side of an assignment is a reference to the current value of the variable.</a:t>
            </a:r>
            <a:endParaRPr sz="1400" b="0" i="0" u="none" strike="noStrike" cap="none">
              <a:solidFill>
                <a:srgbClr val="000000"/>
              </a:solidFill>
              <a:latin typeface="Arial"/>
              <a:ea typeface="Arial"/>
              <a:cs typeface="Arial"/>
              <a:sym typeface="Arial"/>
            </a:endParaRPr>
          </a:p>
        </p:txBody>
      </p:sp>
      <p:sp>
        <p:nvSpPr>
          <p:cNvPr id="390" name="Google Shape;390;p54"/>
          <p:cNvSpPr/>
          <p:nvPr/>
        </p:nvSpPr>
        <p:spPr>
          <a:xfrm>
            <a:off x="145075" y="2719350"/>
            <a:ext cx="3115800" cy="701700"/>
          </a:xfrm>
          <a:prstGeom prst="wedgeRectCallout">
            <a:avLst>
              <a:gd name="adj1" fmla="val 19240"/>
              <a:gd name="adj2" fmla="val -149708"/>
            </a:avLst>
          </a:prstGeom>
          <a:noFill/>
          <a:ln w="38100"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sum on the left side of an assignment means this is where the new value will be stored.</a:t>
            </a:r>
            <a:endParaRPr sz="1400" b="0" i="0" u="none" strike="noStrike" cap="none">
              <a:solidFill>
                <a:srgbClr val="000000"/>
              </a:solidFill>
              <a:latin typeface="Arial"/>
              <a:ea typeface="Arial"/>
              <a:cs typeface="Arial"/>
              <a:sym typeface="Arial"/>
            </a:endParaRPr>
          </a:p>
        </p:txBody>
      </p:sp>
      <p:sp>
        <p:nvSpPr>
          <p:cNvPr id="391" name="Google Shape;391;p54"/>
          <p:cNvSpPr/>
          <p:nvPr/>
        </p:nvSpPr>
        <p:spPr>
          <a:xfrm>
            <a:off x="4840150" y="520850"/>
            <a:ext cx="4135500" cy="495600"/>
          </a:xfrm>
          <a:prstGeom prst="wedgeRectCallout">
            <a:avLst>
              <a:gd name="adj1" fmla="val -74409"/>
              <a:gd name="adj2" fmla="val 221186"/>
            </a:avLst>
          </a:prstGeom>
          <a:noFill/>
          <a:ln w="38100"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The right side of an assignment is evaluated first, then placed in the variable on the left side.</a:t>
            </a:r>
            <a:endParaRPr sz="1400" b="0" i="0" u="none" strike="noStrike" cap="none">
              <a:solidFill>
                <a:srgbClr val="000000"/>
              </a:solidFill>
              <a:latin typeface="Arial"/>
              <a:ea typeface="Arial"/>
              <a:cs typeface="Arial"/>
              <a:sym typeface="Arial"/>
            </a:endParaRPr>
          </a:p>
        </p:txBody>
      </p:sp>
      <p:graphicFrame>
        <p:nvGraphicFramePr>
          <p:cNvPr id="392" name="Google Shape;392;p54"/>
          <p:cNvGraphicFramePr/>
          <p:nvPr/>
        </p:nvGraphicFramePr>
        <p:xfrm>
          <a:off x="232600" y="4139725"/>
          <a:ext cx="3000000" cy="3000000"/>
        </p:xfrm>
        <a:graphic>
          <a:graphicData uri="http://schemas.openxmlformats.org/drawingml/2006/table">
            <a:tbl>
              <a:tblPr>
                <a:noFill/>
                <a:tableStyleId>{28B2092F-5378-40EF-BE86-5E59A07B1AF2}</a:tableStyleId>
              </a:tblPr>
              <a:tblGrid>
                <a:gridCol w="940875">
                  <a:extLst>
                    <a:ext uri="{9D8B030D-6E8A-4147-A177-3AD203B41FA5}">
                      <a16:colId xmlns:a16="http://schemas.microsoft.com/office/drawing/2014/main" val="20000"/>
                    </a:ext>
                  </a:extLst>
                </a:gridCol>
                <a:gridCol w="599975">
                  <a:extLst>
                    <a:ext uri="{9D8B030D-6E8A-4147-A177-3AD203B41FA5}">
                      <a16:colId xmlns:a16="http://schemas.microsoft.com/office/drawing/2014/main" val="20001"/>
                    </a:ext>
                  </a:extLst>
                </a:gridCol>
              </a:tblGrid>
              <a:tr h="495300">
                <a:tc>
                  <a:txBody>
                    <a:bodyPr/>
                    <a:lstStyle/>
                    <a:p>
                      <a:pPr marL="0" marR="0" lvl="0" indent="0" algn="l" rtl="0">
                        <a:lnSpc>
                          <a:spcPct val="100000"/>
                        </a:lnSpc>
                        <a:spcBef>
                          <a:spcPts val="0"/>
                        </a:spcBef>
                        <a:spcAft>
                          <a:spcPts val="0"/>
                        </a:spcAft>
                        <a:buClr>
                          <a:schemeClr val="dk1"/>
                        </a:buClr>
                        <a:buSzPts val="1500"/>
                        <a:buFont typeface="Courier New"/>
                        <a:buNone/>
                      </a:pPr>
                      <a:r>
                        <a:rPr lang="en-US" sz="1500" u="none" strike="noStrike" cap="none">
                          <a:solidFill>
                            <a:schemeClr val="dk1"/>
                          </a:solidFill>
                          <a:latin typeface="Courier New"/>
                          <a:ea typeface="Courier New"/>
                          <a:cs typeface="Courier New"/>
                          <a:sym typeface="Courier New"/>
                        </a:rPr>
                        <a:t>sum</a:t>
                      </a:r>
                      <a:endParaRPr sz="1100" u="none" strike="noStrike" cap="none"/>
                    </a:p>
                  </a:txBody>
                  <a:tcPr marL="91450" marR="91450" marT="34300" marB="34300" anchor="ctr" anchorCtr="1">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0</a:t>
                      </a:r>
                      <a:endParaRPr sz="1400" u="none" strike="noStrike" cap="none">
                        <a:solidFill>
                          <a:schemeClr val="dk1"/>
                        </a:solidFill>
                        <a:latin typeface="Arial"/>
                        <a:ea typeface="Arial"/>
                        <a:cs typeface="Arial"/>
                        <a:sym typeface="Arial"/>
                      </a:endParaRPr>
                    </a:p>
                  </a:txBody>
                  <a:tcPr marL="91450" marR="91450" marT="34300" marB="34300" anchor="ctr" anchorCtr="1">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393" name="Google Shape;393;p54"/>
          <p:cNvSpPr txBox="1"/>
          <p:nvPr/>
        </p:nvSpPr>
        <p:spPr>
          <a:xfrm>
            <a:off x="0" y="3654925"/>
            <a:ext cx="8892900" cy="831300"/>
          </a:xfrm>
          <a:prstGeom prst="rect">
            <a:avLst/>
          </a:prstGeom>
          <a:noFill/>
          <a:ln>
            <a:noFill/>
          </a:ln>
        </p:spPr>
        <p:txBody>
          <a:bodyPr spcFirstLastPara="1" wrap="square" lIns="91425" tIns="91425" rIns="91425" bIns="91425" anchor="t" anchorCtr="0">
            <a:spAutoFit/>
          </a:bodyPr>
          <a:lstStyle/>
          <a:p>
            <a:pPr marL="457200" marR="0" lvl="0" indent="-317500" algn="l" rtl="0">
              <a:lnSpc>
                <a:spcPct val="100000"/>
              </a:lnSpc>
              <a:spcBef>
                <a:spcPts val="0"/>
              </a:spcBef>
              <a:spcAft>
                <a:spcPts val="0"/>
              </a:spcAft>
              <a:buClr>
                <a:srgbClr val="000000"/>
              </a:buClr>
              <a:buSzPts val="1400"/>
              <a:buFont typeface="Calibri"/>
              <a:buAutoNum type="arabicPeriod"/>
            </a:pPr>
            <a:r>
              <a:rPr lang="en-US" sz="1400" b="0" i="0" u="none" strike="noStrike" cap="none">
                <a:solidFill>
                  <a:srgbClr val="000000"/>
                </a:solidFill>
                <a:latin typeface="Calibri"/>
                <a:ea typeface="Calibri"/>
                <a:cs typeface="Calibri"/>
                <a:sym typeface="Calibri"/>
              </a:rPr>
              <a:t>put 0 in sum                      2. evaluate right side of assignment            3. put result of right side into variable on left</a:t>
            </a:r>
            <a:endParaRPr sz="1400" b="0" i="0" u="none" strike="noStrike" cap="none">
              <a:solidFill>
                <a:srgbClr val="000000"/>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alibri"/>
                <a:ea typeface="Calibri"/>
                <a:cs typeface="Calibri"/>
                <a:sym typeface="Calibri"/>
              </a:rPr>
              <a:t>                                                                                                                        previous contents of this variable are deleted</a:t>
            </a:r>
            <a:endParaRPr sz="14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Calibri"/>
                <a:ea typeface="Calibri"/>
                <a:cs typeface="Calibri"/>
                <a:sym typeface="Calibri"/>
              </a:rPr>
              <a:t>                                                        0 + 7 = 7</a:t>
            </a:r>
            <a:endParaRPr sz="1400" b="0" i="0" u="none" strike="noStrike" cap="none">
              <a:solidFill>
                <a:srgbClr val="000000"/>
              </a:solidFill>
              <a:latin typeface="Calibri"/>
              <a:ea typeface="Calibri"/>
              <a:cs typeface="Calibri"/>
              <a:sym typeface="Calibri"/>
            </a:endParaRPr>
          </a:p>
        </p:txBody>
      </p:sp>
      <p:graphicFrame>
        <p:nvGraphicFramePr>
          <p:cNvPr id="394" name="Google Shape;394;p54"/>
          <p:cNvGraphicFramePr/>
          <p:nvPr/>
        </p:nvGraphicFramePr>
        <p:xfrm>
          <a:off x="4572000" y="4375850"/>
          <a:ext cx="3000000" cy="3000000"/>
        </p:xfrm>
        <a:graphic>
          <a:graphicData uri="http://schemas.openxmlformats.org/drawingml/2006/table">
            <a:tbl>
              <a:tblPr>
                <a:noFill/>
                <a:tableStyleId>{28B2092F-5378-40EF-BE86-5E59A07B1AF2}</a:tableStyleId>
              </a:tblPr>
              <a:tblGrid>
                <a:gridCol w="940875">
                  <a:extLst>
                    <a:ext uri="{9D8B030D-6E8A-4147-A177-3AD203B41FA5}">
                      <a16:colId xmlns:a16="http://schemas.microsoft.com/office/drawing/2014/main" val="20000"/>
                    </a:ext>
                  </a:extLst>
                </a:gridCol>
                <a:gridCol w="599975">
                  <a:extLst>
                    <a:ext uri="{9D8B030D-6E8A-4147-A177-3AD203B41FA5}">
                      <a16:colId xmlns:a16="http://schemas.microsoft.com/office/drawing/2014/main" val="20001"/>
                    </a:ext>
                  </a:extLst>
                </a:gridCol>
              </a:tblGrid>
              <a:tr h="495300">
                <a:tc>
                  <a:txBody>
                    <a:bodyPr/>
                    <a:lstStyle/>
                    <a:p>
                      <a:pPr marL="0" marR="0" lvl="0" indent="0" algn="l" rtl="0">
                        <a:lnSpc>
                          <a:spcPct val="100000"/>
                        </a:lnSpc>
                        <a:spcBef>
                          <a:spcPts val="0"/>
                        </a:spcBef>
                        <a:spcAft>
                          <a:spcPts val="0"/>
                        </a:spcAft>
                        <a:buClr>
                          <a:schemeClr val="dk1"/>
                        </a:buClr>
                        <a:buSzPts val="1500"/>
                        <a:buFont typeface="Courier New"/>
                        <a:buNone/>
                      </a:pPr>
                      <a:r>
                        <a:rPr lang="en-US" sz="1500" u="none" strike="noStrike" cap="none">
                          <a:solidFill>
                            <a:schemeClr val="dk1"/>
                          </a:solidFill>
                          <a:latin typeface="Courier New"/>
                          <a:ea typeface="Courier New"/>
                          <a:cs typeface="Courier New"/>
                          <a:sym typeface="Courier New"/>
                        </a:rPr>
                        <a:t>sum</a:t>
                      </a:r>
                      <a:endParaRPr sz="1100" u="none" strike="noStrike" cap="none"/>
                    </a:p>
                  </a:txBody>
                  <a:tcPr marL="91450" marR="91450" marT="34300" marB="34300" anchor="ctr" anchorCtr="1">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0</a:t>
                      </a:r>
                      <a:endParaRPr sz="1400" u="none" strike="noStrike" cap="none">
                        <a:solidFill>
                          <a:schemeClr val="dk1"/>
                        </a:solidFill>
                        <a:latin typeface="Arial"/>
                        <a:ea typeface="Arial"/>
                        <a:cs typeface="Arial"/>
                        <a:sym typeface="Arial"/>
                      </a:endParaRPr>
                    </a:p>
                  </a:txBody>
                  <a:tcPr marL="91450" marR="91450" marT="34300" marB="34300" anchor="ctr" anchorCtr="1">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395" name="Google Shape;395;p54"/>
          <p:cNvSpPr/>
          <p:nvPr/>
        </p:nvSpPr>
        <p:spPr>
          <a:xfrm>
            <a:off x="5338875" y="4177100"/>
            <a:ext cx="892800" cy="892800"/>
          </a:xfrm>
          <a:prstGeom prst="mathMultiply">
            <a:avLst>
              <a:gd name="adj1" fmla="val 14572"/>
            </a:avLst>
          </a:prstGeom>
          <a:solidFill>
            <a:schemeClr val="dk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396" name="Google Shape;396;p54"/>
          <p:cNvGraphicFramePr/>
          <p:nvPr/>
        </p:nvGraphicFramePr>
        <p:xfrm>
          <a:off x="6854950" y="4375850"/>
          <a:ext cx="3000000" cy="3000000"/>
        </p:xfrm>
        <a:graphic>
          <a:graphicData uri="http://schemas.openxmlformats.org/drawingml/2006/table">
            <a:tbl>
              <a:tblPr>
                <a:noFill/>
                <a:tableStyleId>{28B2092F-5378-40EF-BE86-5E59A07B1AF2}</a:tableStyleId>
              </a:tblPr>
              <a:tblGrid>
                <a:gridCol w="940875">
                  <a:extLst>
                    <a:ext uri="{9D8B030D-6E8A-4147-A177-3AD203B41FA5}">
                      <a16:colId xmlns:a16="http://schemas.microsoft.com/office/drawing/2014/main" val="20000"/>
                    </a:ext>
                  </a:extLst>
                </a:gridCol>
                <a:gridCol w="599975">
                  <a:extLst>
                    <a:ext uri="{9D8B030D-6E8A-4147-A177-3AD203B41FA5}">
                      <a16:colId xmlns:a16="http://schemas.microsoft.com/office/drawing/2014/main" val="20001"/>
                    </a:ext>
                  </a:extLst>
                </a:gridCol>
              </a:tblGrid>
              <a:tr h="495300">
                <a:tc>
                  <a:txBody>
                    <a:bodyPr/>
                    <a:lstStyle/>
                    <a:p>
                      <a:pPr marL="0" marR="0" lvl="0" indent="0" algn="l" rtl="0">
                        <a:lnSpc>
                          <a:spcPct val="100000"/>
                        </a:lnSpc>
                        <a:spcBef>
                          <a:spcPts val="0"/>
                        </a:spcBef>
                        <a:spcAft>
                          <a:spcPts val="0"/>
                        </a:spcAft>
                        <a:buClr>
                          <a:schemeClr val="dk1"/>
                        </a:buClr>
                        <a:buSzPts val="1500"/>
                        <a:buFont typeface="Courier New"/>
                        <a:buNone/>
                      </a:pPr>
                      <a:r>
                        <a:rPr lang="en-US" sz="1500" u="none" strike="noStrike" cap="none">
                          <a:solidFill>
                            <a:schemeClr val="dk1"/>
                          </a:solidFill>
                          <a:latin typeface="Courier New"/>
                          <a:ea typeface="Courier New"/>
                          <a:cs typeface="Courier New"/>
                          <a:sym typeface="Courier New"/>
                        </a:rPr>
                        <a:t>sum</a:t>
                      </a:r>
                      <a:endParaRPr sz="1100" u="none" strike="noStrike" cap="none"/>
                    </a:p>
                  </a:txBody>
                  <a:tcPr marL="91450" marR="91450" marT="34300" marB="34300" anchor="ctr" anchorCtr="1">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solidFill>
                            <a:schemeClr val="dk1"/>
                          </a:solidFill>
                        </a:rPr>
                        <a:t>7</a:t>
                      </a:r>
                      <a:endParaRPr sz="1400" u="none" strike="noStrike" cap="none">
                        <a:solidFill>
                          <a:schemeClr val="dk1"/>
                        </a:solidFill>
                        <a:latin typeface="Arial"/>
                        <a:ea typeface="Arial"/>
                        <a:cs typeface="Arial"/>
                        <a:sym typeface="Arial"/>
                      </a:endParaRPr>
                    </a:p>
                  </a:txBody>
                  <a:tcPr marL="91450" marR="91450" marT="34300" marB="34300" anchor="ctr" anchorCtr="1">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397" name="Google Shape;397;p54"/>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300"/>
              <a:buNone/>
            </a:pPr>
            <a:fld id="{00000000-1234-1234-1234-123412341234}" type="slidenum">
              <a:rPr lang="en-US"/>
              <a:t>29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8"/>
                                        </p:tgtEl>
                                        <p:attrNameLst>
                                          <p:attrName>style.visibility</p:attrName>
                                        </p:attrNameLst>
                                      </p:cBhvr>
                                      <p:to>
                                        <p:strVal val="visible"/>
                                      </p:to>
                                    </p:set>
                                    <p:animEffect transition="in" filter="fade">
                                      <p:cBhvr>
                                        <p:cTn id="7" dur="1000"/>
                                        <p:tgtEl>
                                          <p:spTgt spid="388"/>
                                        </p:tgtEl>
                                      </p:cBhvr>
                                    </p:animEffect>
                                  </p:childTnLst>
                                </p:cTn>
                              </p:par>
                              <p:par>
                                <p:cTn id="8" presetID="10" presetClass="entr" presetSubtype="0" fill="hold" nodeType="withEffect">
                                  <p:stCondLst>
                                    <p:cond delay="0"/>
                                  </p:stCondLst>
                                  <p:childTnLst>
                                    <p:set>
                                      <p:cBhvr>
                                        <p:cTn id="9" dur="1" fill="hold">
                                          <p:stCondLst>
                                            <p:cond delay="0"/>
                                          </p:stCondLst>
                                        </p:cTn>
                                        <p:tgtEl>
                                          <p:spTgt spid="389"/>
                                        </p:tgtEl>
                                        <p:attrNameLst>
                                          <p:attrName>style.visibility</p:attrName>
                                        </p:attrNameLst>
                                      </p:cBhvr>
                                      <p:to>
                                        <p:strVal val="visible"/>
                                      </p:to>
                                    </p:set>
                                    <p:animEffect transition="in" filter="fade">
                                      <p:cBhvr>
                                        <p:cTn id="10" dur="1000"/>
                                        <p:tgtEl>
                                          <p:spTgt spid="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8"/>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Announcements - Getting This Done!</a:t>
            </a:r>
            <a:endParaRPr/>
          </a:p>
        </p:txBody>
      </p:sp>
      <p:sp>
        <p:nvSpPr>
          <p:cNvPr id="152" name="Google Shape;152;p28"/>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fontScale="85000" lnSpcReduction="20000"/>
          </a:bodyPr>
          <a:lstStyle/>
          <a:p>
            <a:pPr marL="0" lvl="0" indent="0" algn="l" rtl="0">
              <a:spcBef>
                <a:spcPts val="360"/>
              </a:spcBef>
              <a:spcAft>
                <a:spcPts val="0"/>
              </a:spcAft>
              <a:buNone/>
            </a:pPr>
            <a:r>
              <a:rPr lang="en-US"/>
              <a:t>If you didn’t get the grade you wanted on the Unit 1 Exam:</a:t>
            </a:r>
            <a:endParaRPr/>
          </a:p>
          <a:p>
            <a:pPr marL="457200" lvl="0" indent="-325755" algn="l" rtl="0">
              <a:spcBef>
                <a:spcPts val="360"/>
              </a:spcBef>
              <a:spcAft>
                <a:spcPts val="0"/>
              </a:spcAft>
              <a:buSzPct val="56250"/>
              <a:buChar char="●"/>
            </a:pPr>
            <a:r>
              <a:rPr lang="en-US"/>
              <a:t>Meet with CS Academic Coach, Claudia Trevino</a:t>
            </a:r>
            <a:endParaRPr/>
          </a:p>
          <a:p>
            <a:pPr marL="457200" lvl="0" indent="-325755" algn="l" rtl="0">
              <a:spcBef>
                <a:spcPts val="0"/>
              </a:spcBef>
              <a:spcAft>
                <a:spcPts val="0"/>
              </a:spcAft>
              <a:buSzPct val="56250"/>
              <a:buChar char="●"/>
            </a:pPr>
            <a:r>
              <a:rPr lang="en-US"/>
              <a:t>CS 312 Study Plan - This Friday Only</a:t>
            </a:r>
            <a:endParaRPr/>
          </a:p>
          <a:p>
            <a:pPr marL="914400" lvl="1" indent="-325755" algn="l" rtl="0">
              <a:spcBef>
                <a:spcPts val="0"/>
              </a:spcBef>
              <a:spcAft>
                <a:spcPts val="0"/>
              </a:spcAft>
              <a:buSzPct val="64285"/>
              <a:buChar char="○"/>
            </a:pPr>
            <a:r>
              <a:rPr lang="en-US"/>
              <a:t>1 - 2, GDC 2.410</a:t>
            </a:r>
            <a:endParaRPr/>
          </a:p>
          <a:p>
            <a:pPr marL="914400" lvl="1" indent="-325755" algn="l" rtl="0">
              <a:spcBef>
                <a:spcPts val="0"/>
              </a:spcBef>
              <a:spcAft>
                <a:spcPts val="0"/>
              </a:spcAft>
              <a:buSzPct val="64285"/>
              <a:buChar char="○"/>
            </a:pPr>
            <a:r>
              <a:rPr lang="en-US"/>
              <a:t>4 - 5, GDC 2.410</a:t>
            </a:r>
            <a:endParaRPr/>
          </a:p>
          <a:p>
            <a:pPr marL="457200" lvl="0" indent="-325755" algn="l" rtl="0">
              <a:spcBef>
                <a:spcPts val="0"/>
              </a:spcBef>
              <a:spcAft>
                <a:spcPts val="0"/>
              </a:spcAft>
              <a:buSzPct val="56250"/>
              <a:buChar char="●"/>
            </a:pPr>
            <a:r>
              <a:rPr lang="en-US"/>
              <a:t>Attend Free Group Tutoring with Caleb each week.</a:t>
            </a:r>
            <a:endParaRPr/>
          </a:p>
          <a:p>
            <a:pPr marL="914400" lvl="1" indent="-325755" algn="l" rtl="0">
              <a:spcBef>
                <a:spcPts val="0"/>
              </a:spcBef>
              <a:spcAft>
                <a:spcPts val="0"/>
              </a:spcAft>
              <a:buSzPct val="64285"/>
              <a:buChar char="○"/>
            </a:pPr>
            <a:r>
              <a:rPr lang="en-US"/>
              <a:t>Wednesday, 4 - 5:30, GDC 3.516</a:t>
            </a:r>
            <a:endParaRPr/>
          </a:p>
          <a:p>
            <a:pPr marL="914400" lvl="1" indent="-325755" algn="l" rtl="0">
              <a:spcBef>
                <a:spcPts val="0"/>
              </a:spcBef>
              <a:spcAft>
                <a:spcPts val="0"/>
              </a:spcAft>
              <a:buSzPct val="64285"/>
              <a:buChar char="○"/>
            </a:pPr>
            <a:r>
              <a:rPr lang="en-US"/>
              <a:t>Thursday, 2 - 3:30, GDC 2.104</a:t>
            </a:r>
            <a:endParaRPr/>
          </a:p>
          <a:p>
            <a:pPr marL="914400" lvl="1" indent="-395605" algn="l" rtl="0">
              <a:spcBef>
                <a:spcPts val="0"/>
              </a:spcBef>
              <a:spcAft>
                <a:spcPts val="0"/>
              </a:spcAft>
              <a:buSzPct val="126594"/>
              <a:buChar char="○"/>
            </a:pPr>
            <a:r>
              <a:rPr lang="en-US" sz="2444">
                <a:solidFill>
                  <a:schemeClr val="hlink"/>
                </a:solidFill>
                <a:highlight>
                  <a:srgbClr val="FFFF00"/>
                </a:highlight>
                <a:uFill>
                  <a:noFill/>
                </a:uFill>
                <a:latin typeface="Arial"/>
                <a:ea typeface="Arial"/>
                <a:cs typeface="Arial"/>
                <a:sym typeface="Arial"/>
                <a:hlinkClick r:id="rId3"/>
              </a:rPr>
              <a:t>https://buddy312-9c200.web.app/#home</a:t>
            </a:r>
            <a:endParaRPr sz="4094">
              <a:highlight>
                <a:srgbClr val="FFFF00"/>
              </a:highlight>
            </a:endParaRPr>
          </a:p>
        </p:txBody>
      </p:sp>
      <p:sp>
        <p:nvSpPr>
          <p:cNvPr id="153" name="Google Shape;153;p28"/>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a:solidFill>
                  <a:srgbClr val="3F3F3F"/>
                </a:solidFill>
                <a:latin typeface="Calibri"/>
                <a:ea typeface="Calibri"/>
                <a:cs typeface="Calibri"/>
                <a:sym typeface="Calibri"/>
              </a:rPr>
              <a:t>3</a:t>
            </a:fld>
            <a:endParaRPr>
              <a:solidFill>
                <a:srgbClr val="3F3F3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9"/>
          <p:cNvSpPr txBox="1"/>
          <p:nvPr/>
        </p:nvSpPr>
        <p:spPr>
          <a:xfrm>
            <a:off x="1051500" y="2660681"/>
            <a:ext cx="7003200" cy="1122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3600" b="1">
                <a:latin typeface="Calibri"/>
                <a:ea typeface="Calibri"/>
                <a:cs typeface="Calibri"/>
                <a:sym typeface="Calibri"/>
              </a:rPr>
              <a:t>4.1 Quiz</a:t>
            </a:r>
            <a:endParaRPr sz="3600" b="1">
              <a:latin typeface="Calibri"/>
              <a:ea typeface="Calibri"/>
              <a:cs typeface="Calibri"/>
              <a:sym typeface="Calibri"/>
            </a:endParaRPr>
          </a:p>
        </p:txBody>
      </p:sp>
      <p:pic>
        <p:nvPicPr>
          <p:cNvPr id="160" name="Google Shape;160;p29"/>
          <p:cNvPicPr preferRelativeResize="0"/>
          <p:nvPr/>
        </p:nvPicPr>
        <p:blipFill>
          <a:blip r:embed="rId3">
            <a:alphaModFix/>
          </a:blip>
          <a:stretch>
            <a:fillRect/>
          </a:stretch>
        </p:blipFill>
        <p:spPr>
          <a:xfrm>
            <a:off x="3454750" y="1261625"/>
            <a:ext cx="2234512" cy="122126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0"/>
          <p:cNvSpPr txBox="1">
            <a:spLocks noGrp="1"/>
          </p:cNvSpPr>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US" sz="1300" b="0">
                <a:solidFill>
                  <a:srgbClr val="3F3F3F"/>
                </a:solidFill>
                <a:latin typeface="Calibri"/>
                <a:ea typeface="Calibri"/>
                <a:cs typeface="Calibri"/>
                <a:sym typeface="Calibri"/>
              </a:rPr>
              <a:t>5</a:t>
            </a:fld>
            <a:endParaRPr sz="1300" b="0">
              <a:solidFill>
                <a:srgbClr val="3F3F3F"/>
              </a:solidFill>
              <a:latin typeface="Calibri"/>
              <a:ea typeface="Calibri"/>
              <a:cs typeface="Calibri"/>
              <a:sym typeface="Calibri"/>
            </a:endParaRPr>
          </a:p>
        </p:txBody>
      </p:sp>
      <p:sp>
        <p:nvSpPr>
          <p:cNvPr id="167" name="Google Shape;167;p30"/>
          <p:cNvSpPr txBox="1">
            <a:spLocks noGrp="1"/>
          </p:cNvSpPr>
          <p:nvPr>
            <p:ph type="title"/>
          </p:nvPr>
        </p:nvSpPr>
        <p:spPr>
          <a:xfrm>
            <a:off x="457200" y="463951"/>
            <a:ext cx="8229600" cy="4812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Catch Up</a:t>
            </a:r>
            <a:endParaRPr/>
          </a:p>
        </p:txBody>
      </p:sp>
      <p:sp>
        <p:nvSpPr>
          <p:cNvPr id="168" name="Google Shape;168;p30"/>
          <p:cNvSpPr txBox="1">
            <a:spLocks noGrp="1"/>
          </p:cNvSpPr>
          <p:nvPr>
            <p:ph type="body" idx="1"/>
          </p:nvPr>
        </p:nvSpPr>
        <p:spPr>
          <a:xfrm>
            <a:off x="457200" y="1159950"/>
            <a:ext cx="8229600" cy="35262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4.1 Slides 37-39</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cxnSp>
        <p:nvCxnSpPr>
          <p:cNvPr id="174" name="Google Shape;174;p31"/>
          <p:cNvCxnSpPr/>
          <p:nvPr/>
        </p:nvCxnSpPr>
        <p:spPr>
          <a:xfrm rot="10800000" flipH="1">
            <a:off x="628650" y="3463950"/>
            <a:ext cx="7818000" cy="22200"/>
          </a:xfrm>
          <a:prstGeom prst="straightConnector1">
            <a:avLst/>
          </a:prstGeom>
          <a:noFill/>
          <a:ln w="19050" cap="flat" cmpd="sng">
            <a:solidFill>
              <a:srgbClr val="BF5700"/>
            </a:solidFill>
            <a:prstDash val="solid"/>
            <a:round/>
            <a:headEnd type="none" w="sm" len="sm"/>
            <a:tailEnd type="none" w="sm" len="sm"/>
          </a:ln>
        </p:spPr>
      </p:cxnSp>
      <p:sp>
        <p:nvSpPr>
          <p:cNvPr id="175" name="Google Shape;175;p31"/>
          <p:cNvSpPr txBox="1"/>
          <p:nvPr/>
        </p:nvSpPr>
        <p:spPr>
          <a:xfrm>
            <a:off x="502920" y="1657350"/>
            <a:ext cx="7886700" cy="1752600"/>
          </a:xfrm>
          <a:prstGeom prst="rect">
            <a:avLst/>
          </a:prstGeom>
          <a:noFill/>
          <a:ln>
            <a:noFill/>
          </a:ln>
        </p:spPr>
        <p:txBody>
          <a:bodyPr spcFirstLastPara="1" wrap="square" lIns="91425" tIns="45700" rIns="91425" bIns="45700" anchor="b" anchorCtr="0">
            <a:noAutofit/>
          </a:bodyPr>
          <a:lstStyle/>
          <a:p>
            <a:pPr marL="0" marR="0" lvl="0" indent="0" algn="ctr" rtl="0">
              <a:lnSpc>
                <a:spcPct val="142857"/>
              </a:lnSpc>
              <a:spcBef>
                <a:spcPts val="0"/>
              </a:spcBef>
              <a:spcAft>
                <a:spcPts val="0"/>
              </a:spcAft>
              <a:buClr>
                <a:srgbClr val="BF5700"/>
              </a:buClr>
              <a:buSzPts val="2800"/>
              <a:buFont typeface="Arial Black"/>
              <a:buNone/>
            </a:pPr>
            <a:r>
              <a:rPr lang="en-US" sz="4000" b="1">
                <a:solidFill>
                  <a:srgbClr val="BF5700"/>
                </a:solidFill>
                <a:latin typeface="Arial Black"/>
                <a:ea typeface="Arial Black"/>
                <a:cs typeface="Arial Black"/>
                <a:sym typeface="Arial Black"/>
              </a:rPr>
              <a:t>4.2 </a:t>
            </a:r>
            <a:endParaRPr sz="4000" b="1">
              <a:solidFill>
                <a:srgbClr val="BF5700"/>
              </a:solidFill>
              <a:latin typeface="Arial Black"/>
              <a:ea typeface="Arial Black"/>
              <a:cs typeface="Arial Black"/>
              <a:sym typeface="Arial Black"/>
            </a:endParaRPr>
          </a:p>
          <a:p>
            <a:pPr marL="0" marR="0" lvl="0" indent="0" algn="ctr" rtl="0">
              <a:lnSpc>
                <a:spcPct val="142857"/>
              </a:lnSpc>
              <a:spcBef>
                <a:spcPts val="0"/>
              </a:spcBef>
              <a:spcAft>
                <a:spcPts val="0"/>
              </a:spcAft>
              <a:buClr>
                <a:srgbClr val="BF5700"/>
              </a:buClr>
              <a:buSzPts val="2800"/>
              <a:buFont typeface="Arial Black"/>
              <a:buNone/>
            </a:pPr>
            <a:r>
              <a:rPr lang="en-US" sz="4000" b="1">
                <a:solidFill>
                  <a:srgbClr val="BF5700"/>
                </a:solidFill>
                <a:latin typeface="Arial Black"/>
                <a:ea typeface="Arial Black"/>
                <a:cs typeface="Arial Black"/>
                <a:sym typeface="Arial Black"/>
              </a:rPr>
              <a:t>Cumulative Algorithms</a:t>
            </a:r>
            <a:endParaRPr sz="4000" b="0"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2"/>
          <p:cNvSpPr txBox="1">
            <a:spLocks noGrp="1"/>
          </p:cNvSpPr>
          <p:nvPr>
            <p:ph type="title"/>
          </p:nvPr>
        </p:nvSpPr>
        <p:spPr>
          <a:xfrm>
            <a:off x="457200" y="309453"/>
            <a:ext cx="8229600" cy="8574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000"/>
              <a:buNone/>
            </a:pPr>
            <a:r>
              <a:rPr lang="en-US"/>
              <a:t>Conditions in a Sequence Patterns</a:t>
            </a:r>
            <a:endParaRPr/>
          </a:p>
        </p:txBody>
      </p:sp>
      <p:sp>
        <p:nvSpPr>
          <p:cNvPr id="182" name="Google Shape;182;p32"/>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300"/>
              <a:buNone/>
            </a:pPr>
            <a:fld id="{00000000-1234-1234-1234-123412341234}" type="slidenum">
              <a:rPr lang="en-US">
                <a:solidFill>
                  <a:srgbClr val="3F3F3F"/>
                </a:solidFill>
                <a:latin typeface="Calibri"/>
                <a:ea typeface="Calibri"/>
                <a:cs typeface="Calibri"/>
                <a:sym typeface="Calibri"/>
              </a:rPr>
              <a:t>7</a:t>
            </a:fld>
            <a:endParaRPr>
              <a:solidFill>
                <a:srgbClr val="3F3F3F"/>
              </a:solidFill>
              <a:latin typeface="Calibri"/>
              <a:ea typeface="Calibri"/>
              <a:cs typeface="Calibri"/>
              <a:sym typeface="Calibri"/>
            </a:endParaRPr>
          </a:p>
        </p:txBody>
      </p:sp>
      <p:graphicFrame>
        <p:nvGraphicFramePr>
          <p:cNvPr id="183" name="Google Shape;183;p32"/>
          <p:cNvGraphicFramePr/>
          <p:nvPr>
            <p:extLst>
              <p:ext uri="{D42A27DB-BD31-4B8C-83A1-F6EECF244321}">
                <p14:modId xmlns:p14="http://schemas.microsoft.com/office/powerpoint/2010/main" val="3638446297"/>
              </p:ext>
            </p:extLst>
          </p:nvPr>
        </p:nvGraphicFramePr>
        <p:xfrm>
          <a:off x="394488" y="1109811"/>
          <a:ext cx="4722550" cy="3816910"/>
        </p:xfrm>
        <a:graphic>
          <a:graphicData uri="http://schemas.openxmlformats.org/drawingml/2006/table">
            <a:tbl>
              <a:tblPr>
                <a:noFill/>
                <a:tableStyleId>{58179034-6E1B-4874-B640-317FED32F570}</a:tableStyleId>
              </a:tblPr>
              <a:tblGrid>
                <a:gridCol w="2202850">
                  <a:extLst>
                    <a:ext uri="{9D8B030D-6E8A-4147-A177-3AD203B41FA5}">
                      <a16:colId xmlns:a16="http://schemas.microsoft.com/office/drawing/2014/main" val="20000"/>
                    </a:ext>
                  </a:extLst>
                </a:gridCol>
                <a:gridCol w="2519700">
                  <a:extLst>
                    <a:ext uri="{9D8B030D-6E8A-4147-A177-3AD203B41FA5}">
                      <a16:colId xmlns:a16="http://schemas.microsoft.com/office/drawing/2014/main" val="20001"/>
                    </a:ext>
                  </a:extLst>
                </a:gridCol>
              </a:tblGrid>
              <a:tr h="365725">
                <a:tc>
                  <a:txBody>
                    <a:bodyPr/>
                    <a:lstStyle/>
                    <a:p>
                      <a:pPr marL="0" marR="0" lvl="0" indent="0" algn="ctr" rtl="0">
                        <a:lnSpc>
                          <a:spcPct val="100000"/>
                        </a:lnSpc>
                        <a:spcBef>
                          <a:spcPts val="0"/>
                        </a:spcBef>
                        <a:spcAft>
                          <a:spcPts val="0"/>
                        </a:spcAft>
                        <a:buClr>
                          <a:srgbClr val="000000"/>
                        </a:buClr>
                        <a:buSzPts val="1200"/>
                        <a:buFont typeface="Arial"/>
                        <a:buNone/>
                      </a:pPr>
                      <a:r>
                        <a:rPr lang="en-US" sz="1200" b="1" u="none" strike="noStrike" cap="none"/>
                        <a:t>Description</a:t>
                      </a:r>
                      <a:endParaRPr sz="1200" b="1" u="none" strike="noStrike" cap="none"/>
                    </a:p>
                  </a:txBody>
                  <a:tcPr marL="91425" marR="91425" marT="91425" marB="9142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1" u="none" strike="noStrike" cap="none"/>
                        <a:t>Pattern</a:t>
                      </a:r>
                      <a:endParaRPr sz="1200" b="1" u="none" strike="noStrike" cap="none"/>
                    </a:p>
                  </a:txBody>
                  <a:tcPr marL="91425" marR="91425" marT="91425" marB="9142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128247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Mutually exclusive, always 1 </a:t>
                      </a:r>
                      <a:r>
                        <a:rPr lang="en-US"/>
                        <a:t>outcome</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t>Nested ifs with else</a:t>
                      </a:r>
                      <a:endParaRPr sz="1400" u="none" strike="noStrike" cap="none"/>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if (condition1)</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    // code</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else if (condition2)</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    // code</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else</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    // code</a:t>
                      </a:r>
                      <a:endParaRPr sz="1300" u="none" strike="noStrike" cap="none">
                        <a:latin typeface="Courier New"/>
                        <a:ea typeface="Courier New"/>
                        <a:cs typeface="Courier New"/>
                        <a:sym typeface="Courier New"/>
                      </a:endParaRPr>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extLst>
                  <a:ext uri="{0D108BD9-81ED-4DB2-BD59-A6C34878D82A}">
                    <a16:rowId xmlns:a16="http://schemas.microsoft.com/office/drawing/2014/main" val="10001"/>
                  </a:ext>
                </a:extLst>
              </a:tr>
              <a:tr h="88622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a:t>Mutually exclusive, 0 or 1 result</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en-US" sz="1400" u="none" strike="noStrike" cap="none"/>
                        <a:t>Nested ifs, no else</a:t>
                      </a:r>
                      <a:endParaRPr sz="1400" u="none" strike="noStrike" cap="none"/>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n-US" sz="1300" u="none" strike="noStrike" cap="none">
                          <a:solidFill>
                            <a:schemeClr val="dk1"/>
                          </a:solidFill>
                          <a:latin typeface="Courier New"/>
                          <a:ea typeface="Courier New"/>
                          <a:cs typeface="Courier New"/>
                          <a:sym typeface="Courier New"/>
                        </a:rPr>
                        <a:t>if (condition1)</a:t>
                      </a:r>
                      <a:endParaRPr sz="1300" u="none" strike="noStrike" cap="none">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a:solidFill>
                            <a:schemeClr val="dk1"/>
                          </a:solidFill>
                          <a:latin typeface="Courier New"/>
                          <a:ea typeface="Courier New"/>
                          <a:cs typeface="Courier New"/>
                          <a:sym typeface="Courier New"/>
                        </a:rPr>
                        <a:t>    // code</a:t>
                      </a:r>
                      <a:endParaRPr sz="1300" u="none" strike="noStrike" cap="none">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a:solidFill>
                            <a:schemeClr val="dk1"/>
                          </a:solidFill>
                          <a:latin typeface="Courier New"/>
                          <a:ea typeface="Courier New"/>
                          <a:cs typeface="Courier New"/>
                          <a:sym typeface="Courier New"/>
                        </a:rPr>
                        <a:t>else if (condition2)</a:t>
                      </a:r>
                      <a:endParaRPr sz="1300" u="none" strike="noStrike" cap="none">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a:solidFill>
                            <a:schemeClr val="dk1"/>
                          </a:solidFill>
                          <a:latin typeface="Courier New"/>
                          <a:ea typeface="Courier New"/>
                          <a:cs typeface="Courier New"/>
                          <a:sym typeface="Courier New"/>
                        </a:rPr>
                        <a:t>    // code</a:t>
                      </a:r>
                      <a:endParaRPr sz="1300" u="none" strike="noStrike" cap="none"/>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extLst>
                  <a:ext uri="{0D108BD9-81ED-4DB2-BD59-A6C34878D82A}">
                    <a16:rowId xmlns:a16="http://schemas.microsoft.com/office/drawing/2014/main" val="10002"/>
                  </a:ext>
                </a:extLst>
              </a:tr>
              <a:tr h="1282475">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Not mutually exclusive</a:t>
                      </a:r>
                      <a:endParaRPr sz="1400" u="none" strike="noStrike" cap="none" dirty="0"/>
                    </a:p>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t>independent ifs, no </a:t>
                      </a:r>
                      <a:r>
                        <a:rPr lang="en-US" sz="1400" u="none" strike="noStrike" cap="none" dirty="0" err="1"/>
                        <a:t>elses</a:t>
                      </a:r>
                      <a:endParaRPr sz="1400" u="none" strike="noStrike" cap="none" dirty="0"/>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if (condition1)</a:t>
                      </a:r>
                      <a:endParaRPr sz="13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    // code</a:t>
                      </a:r>
                      <a:endParaRPr sz="13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if (condition2)</a:t>
                      </a:r>
                      <a:endParaRPr sz="13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    // code</a:t>
                      </a:r>
                      <a:endParaRPr sz="13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if (condition 3)</a:t>
                      </a:r>
                      <a:endParaRPr sz="1300" u="none" strike="noStrike" cap="none" dirty="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dirty="0">
                          <a:latin typeface="Courier New"/>
                          <a:ea typeface="Courier New"/>
                          <a:cs typeface="Courier New"/>
                          <a:sym typeface="Courier New"/>
                        </a:rPr>
                        <a:t>    // code</a:t>
                      </a:r>
                      <a:endParaRPr sz="1300" u="none" strike="noStrike" cap="none" dirty="0">
                        <a:latin typeface="Courier New"/>
                        <a:ea typeface="Courier New"/>
                        <a:cs typeface="Courier New"/>
                        <a:sym typeface="Courier New"/>
                      </a:endParaRPr>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
        <p:nvSpPr>
          <p:cNvPr id="184" name="Google Shape;184;p32"/>
          <p:cNvSpPr txBox="1"/>
          <p:nvPr/>
        </p:nvSpPr>
        <p:spPr>
          <a:xfrm>
            <a:off x="5415325" y="1195975"/>
            <a:ext cx="3568500" cy="371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200"/>
              <a:t>Match these examples:</a:t>
            </a:r>
            <a:endParaRPr sz="2200"/>
          </a:p>
          <a:p>
            <a:pPr marL="457200" lvl="0" indent="-368300" algn="l" rtl="0">
              <a:spcBef>
                <a:spcPts val="0"/>
              </a:spcBef>
              <a:spcAft>
                <a:spcPts val="0"/>
              </a:spcAft>
              <a:buSzPts val="2200"/>
              <a:buFont typeface="Calibri"/>
              <a:buChar char="●"/>
            </a:pPr>
            <a:r>
              <a:rPr lang="en-US" sz="2200">
                <a:solidFill>
                  <a:schemeClr val="dk1"/>
                </a:solidFill>
              </a:rPr>
              <a:t>Whether you made the dean's list (GPA &gt; 3.8) or honor roll (3.5-3.8).</a:t>
            </a:r>
            <a:endParaRPr sz="2200">
              <a:solidFill>
                <a:schemeClr val="dk1"/>
              </a:solidFill>
            </a:endParaRPr>
          </a:p>
          <a:p>
            <a:pPr marL="457200" lvl="0" indent="-368300" algn="l" rtl="0">
              <a:spcBef>
                <a:spcPts val="0"/>
              </a:spcBef>
              <a:spcAft>
                <a:spcPts val="0"/>
              </a:spcAft>
              <a:buClr>
                <a:schemeClr val="dk1"/>
              </a:buClr>
              <a:buSzPts val="2200"/>
              <a:buChar char="●"/>
            </a:pPr>
            <a:r>
              <a:rPr lang="en-US" sz="2200">
                <a:solidFill>
                  <a:schemeClr val="dk1"/>
                </a:solidFill>
              </a:rPr>
              <a:t>Whether a number is divisible by 2, 3, and/or 5.</a:t>
            </a:r>
            <a:endParaRPr sz="2200">
              <a:solidFill>
                <a:schemeClr val="dk1"/>
              </a:solidFill>
            </a:endParaRPr>
          </a:p>
          <a:p>
            <a:pPr marL="457200" lvl="0" indent="-368300" algn="l" rtl="0">
              <a:spcBef>
                <a:spcPts val="0"/>
              </a:spcBef>
              <a:spcAft>
                <a:spcPts val="0"/>
              </a:spcAft>
              <a:buSzPts val="2200"/>
              <a:buFont typeface="Calibri"/>
              <a:buChar char="●"/>
            </a:pPr>
            <a:r>
              <a:rPr lang="en-US" sz="2200">
                <a:solidFill>
                  <a:schemeClr val="dk1"/>
                </a:solidFill>
              </a:rPr>
              <a:t>Assigning a letter grade A, B, C, D or F based on an average</a:t>
            </a:r>
            <a:endParaRPr sz="2200">
              <a:solidFill>
                <a:schemeClr val="dk1"/>
              </a:solidFill>
            </a:endParaRPr>
          </a:p>
          <a:p>
            <a:pPr marL="457200" lvl="0" indent="0" algn="l" rtl="0">
              <a:spcBef>
                <a:spcPts val="0"/>
              </a:spcBef>
              <a:spcAft>
                <a:spcPts val="0"/>
              </a:spcAft>
              <a:buNone/>
            </a:pPr>
            <a:endParaRPr>
              <a:latin typeface="Calibri"/>
              <a:ea typeface="Calibri"/>
              <a:cs typeface="Calibri"/>
              <a:sym typeface="Calibri"/>
            </a:endParaRPr>
          </a:p>
        </p:txBody>
      </p:sp>
      <p:cxnSp>
        <p:nvCxnSpPr>
          <p:cNvPr id="185" name="Google Shape;185;p32"/>
          <p:cNvCxnSpPr/>
          <p:nvPr/>
        </p:nvCxnSpPr>
        <p:spPr>
          <a:xfrm flipH="1">
            <a:off x="4861750" y="2869450"/>
            <a:ext cx="1082700" cy="1119600"/>
          </a:xfrm>
          <a:prstGeom prst="straightConnector1">
            <a:avLst/>
          </a:prstGeom>
          <a:noFill/>
          <a:ln w="28575" cap="flat" cmpd="sng">
            <a:solidFill>
              <a:schemeClr val="dk2"/>
            </a:solidFill>
            <a:prstDash val="solid"/>
            <a:round/>
            <a:headEnd type="none" w="med" len="med"/>
            <a:tailEnd type="triangle" w="med" len="med"/>
          </a:ln>
        </p:spPr>
      </p:cxnSp>
      <p:cxnSp>
        <p:nvCxnSpPr>
          <p:cNvPr id="186" name="Google Shape;186;p32"/>
          <p:cNvCxnSpPr/>
          <p:nvPr/>
        </p:nvCxnSpPr>
        <p:spPr>
          <a:xfrm rot="10800000">
            <a:off x="4898625" y="2192750"/>
            <a:ext cx="1008900" cy="1673400"/>
          </a:xfrm>
          <a:prstGeom prst="straightConnector1">
            <a:avLst/>
          </a:prstGeom>
          <a:noFill/>
          <a:ln w="28575" cap="flat" cmpd="sng">
            <a:solidFill>
              <a:schemeClr val="dk2"/>
            </a:solidFill>
            <a:prstDash val="solid"/>
            <a:round/>
            <a:headEnd type="none" w="med" len="med"/>
            <a:tailEnd type="triangle" w="med" len="med"/>
          </a:ln>
        </p:spPr>
      </p:cxnSp>
      <p:cxnSp>
        <p:nvCxnSpPr>
          <p:cNvPr id="187" name="Google Shape;187;p32"/>
          <p:cNvCxnSpPr/>
          <p:nvPr/>
        </p:nvCxnSpPr>
        <p:spPr>
          <a:xfrm flipH="1">
            <a:off x="4910925" y="1823525"/>
            <a:ext cx="996600" cy="1132200"/>
          </a:xfrm>
          <a:prstGeom prst="straightConnector1">
            <a:avLst/>
          </a:prstGeom>
          <a:noFill/>
          <a:ln w="28575" cap="flat" cmpd="sng">
            <a:solidFill>
              <a:schemeClr val="dk2"/>
            </a:solidFill>
            <a:prstDash val="solid"/>
            <a:round/>
            <a:headEnd type="none" w="med" len="me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title"/>
          </p:nvPr>
        </p:nvSpPr>
        <p:spPr>
          <a:xfrm>
            <a:off x="457200" y="309453"/>
            <a:ext cx="8229600" cy="8574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SzPts val="1000"/>
              <a:buNone/>
            </a:pPr>
            <a:r>
              <a:rPr lang="en-US"/>
              <a:t>Conditions with a return Patterns</a:t>
            </a:r>
            <a:endParaRPr/>
          </a:p>
        </p:txBody>
      </p:sp>
      <p:sp>
        <p:nvSpPr>
          <p:cNvPr id="194" name="Google Shape;194;p3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SzPts val="1300"/>
              <a:buNone/>
            </a:pPr>
            <a:fld id="{00000000-1234-1234-1234-123412341234}" type="slidenum">
              <a:rPr lang="en-US">
                <a:solidFill>
                  <a:srgbClr val="3F3F3F"/>
                </a:solidFill>
                <a:latin typeface="Calibri"/>
                <a:ea typeface="Calibri"/>
                <a:cs typeface="Calibri"/>
                <a:sym typeface="Calibri"/>
              </a:rPr>
              <a:t>8</a:t>
            </a:fld>
            <a:endParaRPr>
              <a:solidFill>
                <a:srgbClr val="3F3F3F"/>
              </a:solidFill>
              <a:latin typeface="Calibri"/>
              <a:ea typeface="Calibri"/>
              <a:cs typeface="Calibri"/>
              <a:sym typeface="Calibri"/>
            </a:endParaRPr>
          </a:p>
        </p:txBody>
      </p:sp>
      <p:graphicFrame>
        <p:nvGraphicFramePr>
          <p:cNvPr id="195" name="Google Shape;195;p33"/>
          <p:cNvGraphicFramePr/>
          <p:nvPr>
            <p:extLst>
              <p:ext uri="{D42A27DB-BD31-4B8C-83A1-F6EECF244321}">
                <p14:modId xmlns:p14="http://schemas.microsoft.com/office/powerpoint/2010/main" val="3298358614"/>
              </p:ext>
            </p:extLst>
          </p:nvPr>
        </p:nvGraphicFramePr>
        <p:xfrm>
          <a:off x="1532988" y="1166861"/>
          <a:ext cx="5917550" cy="3525030"/>
        </p:xfrm>
        <a:graphic>
          <a:graphicData uri="http://schemas.openxmlformats.org/drawingml/2006/table">
            <a:tbl>
              <a:tblPr>
                <a:noFill/>
                <a:tableStyleId>{58179034-6E1B-4874-B640-317FED32F570}</a:tableStyleId>
              </a:tblPr>
              <a:tblGrid>
                <a:gridCol w="1951525">
                  <a:extLst>
                    <a:ext uri="{9D8B030D-6E8A-4147-A177-3AD203B41FA5}">
                      <a16:colId xmlns:a16="http://schemas.microsoft.com/office/drawing/2014/main" val="20000"/>
                    </a:ext>
                  </a:extLst>
                </a:gridCol>
                <a:gridCol w="3966025">
                  <a:extLst>
                    <a:ext uri="{9D8B030D-6E8A-4147-A177-3AD203B41FA5}">
                      <a16:colId xmlns:a16="http://schemas.microsoft.com/office/drawing/2014/main" val="20001"/>
                    </a:ext>
                  </a:extLst>
                </a:gridCol>
              </a:tblGrid>
              <a:tr h="365725">
                <a:tc>
                  <a:txBody>
                    <a:bodyPr/>
                    <a:lstStyle/>
                    <a:p>
                      <a:pPr marL="0" marR="0" lvl="0" indent="0" algn="ctr" rtl="0">
                        <a:lnSpc>
                          <a:spcPct val="100000"/>
                        </a:lnSpc>
                        <a:spcBef>
                          <a:spcPts val="0"/>
                        </a:spcBef>
                        <a:spcAft>
                          <a:spcPts val="0"/>
                        </a:spcAft>
                        <a:buClr>
                          <a:srgbClr val="000000"/>
                        </a:buClr>
                        <a:buSzPts val="1200"/>
                        <a:buFont typeface="Arial"/>
                        <a:buNone/>
                      </a:pPr>
                      <a:r>
                        <a:rPr lang="en-US" sz="1200" b="1" u="none" strike="noStrike" cap="none"/>
                        <a:t>Description</a:t>
                      </a:r>
                      <a:endParaRPr sz="1200" b="1" u="none" strike="noStrike" cap="none"/>
                    </a:p>
                  </a:txBody>
                  <a:tcPr marL="91425" marR="91425" marT="91425" marB="9142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solidFill>
                      <a:srgbClr val="D9D9D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1" u="none" strike="noStrike" cap="none"/>
                        <a:t>Pattern</a:t>
                      </a:r>
                      <a:endParaRPr sz="1200" b="1" u="none" strike="noStrike" cap="none"/>
                    </a:p>
                  </a:txBody>
                  <a:tcPr marL="91425" marR="91425" marT="91425" marB="9142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1282475">
                <a:tc>
                  <a:txBody>
                    <a:bodyPr/>
                    <a:lstStyle/>
                    <a:p>
                      <a:pPr marL="0" marR="0" lvl="0" indent="0" algn="l" rtl="0">
                        <a:lnSpc>
                          <a:spcPct val="100000"/>
                        </a:lnSpc>
                        <a:spcBef>
                          <a:spcPts val="0"/>
                        </a:spcBef>
                        <a:spcAft>
                          <a:spcPts val="0"/>
                        </a:spcAft>
                        <a:buClr>
                          <a:srgbClr val="000000"/>
                        </a:buClr>
                        <a:buSzPts val="1400"/>
                        <a:buFont typeface="Arial"/>
                        <a:buNone/>
                      </a:pPr>
                      <a:r>
                        <a:rPr lang="en-US"/>
                        <a:t>Return within if statements - each possible path must return</a:t>
                      </a:r>
                      <a:endParaRPr sz="1400" u="none" strike="noStrike" cap="none"/>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if (condition1)</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    // code</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a:latin typeface="Courier New"/>
                          <a:ea typeface="Courier New"/>
                          <a:cs typeface="Courier New"/>
                          <a:sym typeface="Courier New"/>
                        </a:rPr>
                        <a:t>    return (answer + 1)</a:t>
                      </a:r>
                      <a:endParaRPr sz="130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else if (condition2)</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u="none" strike="noStrike" cap="none">
                          <a:latin typeface="Courier New"/>
                          <a:ea typeface="Courier New"/>
                          <a:cs typeface="Courier New"/>
                          <a:sym typeface="Courier New"/>
                        </a:rPr>
                        <a:t>    // code</a:t>
                      </a:r>
                      <a:endParaRPr sz="1300" u="none" strike="noStrike" cap="none">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a:latin typeface="Courier New"/>
                          <a:ea typeface="Courier New"/>
                          <a:cs typeface="Courier New"/>
                          <a:sym typeface="Courier New"/>
                        </a:rPr>
                        <a:t>    return (answer + 2)</a:t>
                      </a:r>
                      <a:endParaRPr sz="1300">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300">
                          <a:latin typeface="Courier New"/>
                          <a:ea typeface="Courier New"/>
                          <a:cs typeface="Courier New"/>
                          <a:sym typeface="Courier New"/>
                        </a:rPr>
                        <a:t>return (answer + 3)</a:t>
                      </a:r>
                      <a:endParaRPr sz="1300" u="none" strike="noStrike" cap="none">
                        <a:latin typeface="Courier New"/>
                        <a:ea typeface="Courier New"/>
                        <a:cs typeface="Courier New"/>
                        <a:sym typeface="Courier New"/>
                      </a:endParaRPr>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extLst>
                  <a:ext uri="{0D108BD9-81ED-4DB2-BD59-A6C34878D82A}">
                    <a16:rowId xmlns:a16="http://schemas.microsoft.com/office/drawing/2014/main" val="10001"/>
                  </a:ext>
                </a:extLst>
              </a:tr>
              <a:tr h="886225">
                <a:tc>
                  <a:txBody>
                    <a:bodyPr/>
                    <a:lstStyle/>
                    <a:p>
                      <a:pPr marL="0" marR="0" lvl="0" indent="0" algn="l" rtl="0">
                        <a:lnSpc>
                          <a:spcPct val="100000"/>
                        </a:lnSpc>
                        <a:spcBef>
                          <a:spcPts val="0"/>
                        </a:spcBef>
                        <a:spcAft>
                          <a:spcPts val="0"/>
                        </a:spcAft>
                        <a:buClr>
                          <a:srgbClr val="000000"/>
                        </a:buClr>
                        <a:buSzPts val="1400"/>
                        <a:buFont typeface="Arial"/>
                        <a:buNone/>
                      </a:pPr>
                      <a:r>
                        <a:rPr lang="en-US"/>
                        <a:t>Sometimes it’s better to return once at the end</a:t>
                      </a:r>
                      <a:endParaRPr sz="1400" u="none" strike="noStrike" cap="none"/>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n-US" sz="1300" dirty="0">
                          <a:solidFill>
                            <a:schemeClr val="dk1"/>
                          </a:solidFill>
                          <a:latin typeface="Courier New"/>
                          <a:ea typeface="Courier New"/>
                          <a:cs typeface="Courier New"/>
                          <a:sym typeface="Courier New"/>
                        </a:rPr>
                        <a:t>answer += 3</a:t>
                      </a:r>
                      <a:endParaRPr sz="1300"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dirty="0">
                          <a:solidFill>
                            <a:schemeClr val="dk1"/>
                          </a:solidFill>
                          <a:latin typeface="Courier New"/>
                          <a:ea typeface="Courier New"/>
                          <a:cs typeface="Courier New"/>
                          <a:sym typeface="Courier New"/>
                        </a:rPr>
                        <a:t>if (condition1)</a:t>
                      </a:r>
                      <a:endParaRPr sz="1300"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dirty="0">
                          <a:solidFill>
                            <a:schemeClr val="dk1"/>
                          </a:solidFill>
                          <a:latin typeface="Courier New"/>
                          <a:ea typeface="Courier New"/>
                          <a:cs typeface="Courier New"/>
                          <a:sym typeface="Courier New"/>
                        </a:rPr>
                        <a:t>    // code</a:t>
                      </a:r>
                      <a:endParaRPr sz="1300"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dirty="0">
                          <a:solidFill>
                            <a:schemeClr val="dk1"/>
                          </a:solidFill>
                          <a:latin typeface="Courier New"/>
                          <a:ea typeface="Courier New"/>
                          <a:cs typeface="Courier New"/>
                          <a:sym typeface="Courier New"/>
                        </a:rPr>
                        <a:t>    answer -=2</a:t>
                      </a:r>
                      <a:endParaRPr sz="1300"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dirty="0">
                          <a:solidFill>
                            <a:schemeClr val="dk1"/>
                          </a:solidFill>
                          <a:latin typeface="Courier New"/>
                          <a:ea typeface="Courier New"/>
                          <a:cs typeface="Courier New"/>
                          <a:sym typeface="Courier New"/>
                        </a:rPr>
                        <a:t>else if (condition2)</a:t>
                      </a:r>
                      <a:endParaRPr sz="1300"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u="none" strike="noStrike" cap="none" dirty="0">
                          <a:solidFill>
                            <a:schemeClr val="dk1"/>
                          </a:solidFill>
                          <a:latin typeface="Courier New"/>
                          <a:ea typeface="Courier New"/>
                          <a:cs typeface="Courier New"/>
                          <a:sym typeface="Courier New"/>
                        </a:rPr>
                        <a:t>    // code</a:t>
                      </a:r>
                      <a:endParaRPr sz="1300" u="none" strike="noStrike" cap="none"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dirty="0">
                          <a:solidFill>
                            <a:schemeClr val="dk1"/>
                          </a:solidFill>
                          <a:latin typeface="Courier New"/>
                          <a:ea typeface="Courier New"/>
                          <a:cs typeface="Courier New"/>
                          <a:sym typeface="Courier New"/>
                        </a:rPr>
                        <a:t>    answer -=1</a:t>
                      </a:r>
                      <a:endParaRPr sz="1300" dirty="0">
                        <a:solidFill>
                          <a:schemeClr val="dk1"/>
                        </a:solidFill>
                        <a:latin typeface="Courier New"/>
                        <a:ea typeface="Courier New"/>
                        <a:cs typeface="Courier New"/>
                        <a:sym typeface="Courier New"/>
                      </a:endParaRPr>
                    </a:p>
                    <a:p>
                      <a:pPr marL="0" marR="0" lvl="0" indent="0" algn="l" rtl="0">
                        <a:lnSpc>
                          <a:spcPct val="100000"/>
                        </a:lnSpc>
                        <a:spcBef>
                          <a:spcPts val="0"/>
                        </a:spcBef>
                        <a:spcAft>
                          <a:spcPts val="0"/>
                        </a:spcAft>
                        <a:buClr>
                          <a:schemeClr val="dk1"/>
                        </a:buClr>
                        <a:buSzPts val="1100"/>
                        <a:buFont typeface="Arial"/>
                        <a:buNone/>
                      </a:pPr>
                      <a:r>
                        <a:rPr lang="en-US" sz="1300" dirty="0">
                          <a:solidFill>
                            <a:schemeClr val="dk1"/>
                          </a:solidFill>
                          <a:latin typeface="Courier New"/>
                          <a:ea typeface="Courier New"/>
                          <a:cs typeface="Courier New"/>
                          <a:sym typeface="Courier New"/>
                        </a:rPr>
                        <a:t>return (answer)</a:t>
                      </a:r>
                      <a:endParaRPr sz="1300" dirty="0">
                        <a:solidFill>
                          <a:schemeClr val="dk1"/>
                        </a:solidFill>
                        <a:latin typeface="Courier New"/>
                        <a:ea typeface="Courier New"/>
                        <a:cs typeface="Courier New"/>
                        <a:sym typeface="Courier New"/>
                      </a:endParaRPr>
                    </a:p>
                  </a:txBody>
                  <a:tcPr marL="90050" marR="90050" marT="46875" marB="46875">
                    <a:lnL w="28575" cap="flat" cmpd="sng">
                      <a:solidFill>
                        <a:srgbClr val="BF5700"/>
                      </a:solidFill>
                      <a:prstDash val="solid"/>
                      <a:round/>
                      <a:headEnd type="none" w="sm" len="sm"/>
                      <a:tailEnd type="none" w="sm" len="sm"/>
                    </a:lnL>
                    <a:lnR w="28575" cap="flat" cmpd="sng">
                      <a:solidFill>
                        <a:srgbClr val="BF5700"/>
                      </a:solidFill>
                      <a:prstDash val="solid"/>
                      <a:round/>
                      <a:headEnd type="none" w="sm" len="sm"/>
                      <a:tailEnd type="none" w="sm" len="sm"/>
                    </a:lnR>
                    <a:lnT w="28575" cap="flat" cmpd="sng">
                      <a:solidFill>
                        <a:srgbClr val="BF5700"/>
                      </a:solidFill>
                      <a:prstDash val="solid"/>
                      <a:round/>
                      <a:headEnd type="none" w="sm" len="sm"/>
                      <a:tailEnd type="none" w="sm" len="sm"/>
                    </a:lnT>
                    <a:lnB w="28575" cap="flat" cmpd="sng">
                      <a:solidFill>
                        <a:srgbClr val="BF57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4"/>
          <p:cNvSpPr txBox="1">
            <a:spLocks noGrp="1"/>
          </p:cNvSpPr>
          <p:nvPr>
            <p:ph type="body" idx="1"/>
          </p:nvPr>
        </p:nvSpPr>
        <p:spPr>
          <a:xfrm>
            <a:off x="2766225" y="1754250"/>
            <a:ext cx="5920500" cy="29322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a:t>Demo1() and Demo2()</a:t>
            </a:r>
            <a:endParaRPr/>
          </a:p>
          <a:p>
            <a:pPr marL="0" lvl="0" indent="0" algn="l" rtl="0">
              <a:spcBef>
                <a:spcPts val="360"/>
              </a:spcBef>
              <a:spcAft>
                <a:spcPts val="0"/>
              </a:spcAft>
              <a:buNone/>
            </a:pPr>
            <a:r>
              <a:rPr lang="en-US"/>
              <a:t>Common Errors</a:t>
            </a:r>
            <a:endParaRPr/>
          </a:p>
        </p:txBody>
      </p:sp>
      <p:sp>
        <p:nvSpPr>
          <p:cNvPr id="202" name="Google Shape;202;p34"/>
          <p:cNvSpPr/>
          <p:nvPr/>
        </p:nvSpPr>
        <p:spPr>
          <a:xfrm>
            <a:off x="707650" y="1754250"/>
            <a:ext cx="1457100" cy="1362600"/>
          </a:xfrm>
          <a:prstGeom prst="ellipse">
            <a:avLst/>
          </a:prstGeom>
          <a:solidFill>
            <a:srgbClr val="1F497D"/>
          </a:solidFill>
          <a:ln w="9525" cap="flat" cmpd="sng">
            <a:solidFill>
              <a:srgbClr val="1F497D"/>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a:solidFill>
                  <a:srgbClr val="FFFFFF"/>
                </a:solidFill>
              </a:rPr>
              <a:t>Demo</a:t>
            </a:r>
            <a:endParaRPr sz="1800" b="1">
              <a:solidFill>
                <a:srgbClr val="FFFFFF"/>
              </a:solidFill>
            </a:endParaRPr>
          </a:p>
        </p:txBody>
      </p:sp>
    </p:spTree>
  </p:cSld>
  <p:clrMapOvr>
    <a:masterClrMapping/>
  </p:clrMapOvr>
</p:sld>
</file>

<file path=ppt/theme/theme1.xml><?xml version="1.0" encoding="utf-8"?>
<a:theme xmlns:a="http://schemas.openxmlformats.org/drawingml/2006/main"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1866</Words>
  <Application>Microsoft Macintosh PowerPoint</Application>
  <PresentationFormat>On-screen Show (16:9)</PresentationFormat>
  <Paragraphs>321</Paragraphs>
  <Slides>29</Slides>
  <Notes>29</Notes>
  <HiddenSlides>1</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29</vt:i4>
      </vt:variant>
    </vt:vector>
  </HeadingPairs>
  <TitlesOfParts>
    <vt:vector size="41" baseType="lpstr">
      <vt:lpstr>Arial</vt:lpstr>
      <vt:lpstr>Arial Black</vt:lpstr>
      <vt:lpstr>Calibri</vt:lpstr>
      <vt:lpstr>Comfortaa</vt:lpstr>
      <vt:lpstr>Courier New</vt:lpstr>
      <vt:lpstr>Dancing Script</vt:lpstr>
      <vt:lpstr>Tahoma</vt:lpstr>
      <vt:lpstr>Times New Roman</vt:lpstr>
      <vt:lpstr>Verdana</vt:lpstr>
      <vt:lpstr>16-9 White Backgroud</vt:lpstr>
      <vt:lpstr>16-9 White Backgroud</vt:lpstr>
      <vt:lpstr>16-9 White Backgroud</vt:lpstr>
      <vt:lpstr>Welcome!</vt:lpstr>
      <vt:lpstr>PowerPoint Presentation</vt:lpstr>
      <vt:lpstr>Announcements - Getting This Done!</vt:lpstr>
      <vt:lpstr>PowerPoint Presentation</vt:lpstr>
      <vt:lpstr>Catch Up</vt:lpstr>
      <vt:lpstr>PowerPoint Presentation</vt:lpstr>
      <vt:lpstr>Conditions in a Sequence Patterns</vt:lpstr>
      <vt:lpstr>Conditions with a return Patterns</vt:lpstr>
      <vt:lpstr>PowerPoint Presentation</vt:lpstr>
      <vt:lpstr>More on Logic Expressions</vt:lpstr>
      <vt:lpstr>PowerPoint Presentation</vt:lpstr>
      <vt:lpstr>Solution A</vt:lpstr>
      <vt:lpstr>Solution B</vt:lpstr>
      <vt:lpstr>PowerPoint Presentation</vt:lpstr>
      <vt:lpstr>Char Primitive Type</vt:lpstr>
      <vt:lpstr>Comparing Char Values</vt:lpstr>
      <vt:lpstr>ASCII Table</vt:lpstr>
      <vt:lpstr>PowerPoint Presentation</vt:lpstr>
      <vt:lpstr>char vs. int</vt:lpstr>
      <vt:lpstr>char vs. String</vt:lpstr>
      <vt:lpstr>PowerPoint Presentation</vt:lpstr>
      <vt:lpstr>Formatting with printf</vt:lpstr>
      <vt:lpstr>Formatting with printf()</vt:lpstr>
      <vt:lpstr>Making Columns with printf()</vt:lpstr>
      <vt:lpstr>Defining Precision with printf()</vt:lpstr>
      <vt:lpstr>PowerPoint Presentation</vt:lpstr>
      <vt:lpstr>Remember</vt:lpstr>
      <vt:lpstr>UT NEWS</vt:lpstr>
      <vt:lpstr>Pattern - Loop Accumulator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cp:lastModifiedBy>Morales, Abdon</cp:lastModifiedBy>
  <cp:revision>1</cp:revision>
  <dcterms:modified xsi:type="dcterms:W3CDTF">2024-02-22T05:31:14Z</dcterms:modified>
</cp:coreProperties>
</file>