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 id="2147483672" r:id="rId3"/>
  </p:sldMasterIdLst>
  <p:notesMasterIdLst>
    <p:notesMasterId r:id="rId3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5143500" type="screen16x9"/>
  <p:notesSz cx="6858000" cy="931386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179034-6E1B-4874-B640-317FED32F570}">
  <a:tblStyle styleId="{58179034-6E1B-4874-B640-317FED32F57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28B2092F-5378-40EF-BE86-5E59A07B1AF2}"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8"/>
    <p:restoredTop sz="94638"/>
  </p:normalViewPr>
  <p:slideViewPr>
    <p:cSldViewPr snapToGrid="0">
      <p:cViewPr varScale="1">
        <p:scale>
          <a:sx n="65" d="100"/>
          <a:sy n="65" d="100"/>
        </p:scale>
        <p:origin x="216" y="16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693"/>
          </a:xfrm>
          <a:prstGeom prst="rect">
            <a:avLst/>
          </a:prstGeom>
          <a:noFill/>
          <a:ln>
            <a:noFill/>
          </a:ln>
        </p:spPr>
        <p:txBody>
          <a:bodyPr spcFirstLastPara="1" wrap="square" lIns="91325" tIns="45650" rIns="91325" bIns="4565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65693"/>
          </a:xfrm>
          <a:prstGeom prst="rect">
            <a:avLst/>
          </a:prstGeom>
          <a:noFill/>
          <a:ln>
            <a:noFill/>
          </a:ln>
        </p:spPr>
        <p:txBody>
          <a:bodyPr spcFirstLastPara="1" wrap="square" lIns="91325" tIns="45650" rIns="91325" bIns="4565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27025" y="700088"/>
            <a:ext cx="6203950" cy="34909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24085"/>
            <a:ext cx="5486400" cy="4191238"/>
          </a:xfrm>
          <a:prstGeom prst="rect">
            <a:avLst/>
          </a:prstGeom>
          <a:noFill/>
          <a:ln>
            <a:noFill/>
          </a:ln>
        </p:spPr>
        <p:txBody>
          <a:bodyPr spcFirstLastPara="1" wrap="square" lIns="91325" tIns="45650" rIns="91325" bIns="4565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6554"/>
            <a:ext cx="2971800" cy="465693"/>
          </a:xfrm>
          <a:prstGeom prst="rect">
            <a:avLst/>
          </a:prstGeom>
          <a:noFill/>
          <a:ln>
            <a:noFill/>
          </a:ln>
        </p:spPr>
        <p:txBody>
          <a:bodyPr spcFirstLastPara="1" wrap="square" lIns="91325" tIns="45650" rIns="91325" bIns="4565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846554"/>
            <a:ext cx="2971800" cy="465693"/>
          </a:xfrm>
          <a:prstGeom prst="rect">
            <a:avLst/>
          </a:prstGeom>
          <a:noFill/>
          <a:ln>
            <a:noFill/>
          </a:ln>
        </p:spPr>
        <p:txBody>
          <a:bodyPr spcFirstLastPara="1" wrap="square" lIns="91325" tIns="45650" rIns="91325" bIns="456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45541dcde8_0_62:notes"/>
          <p:cNvSpPr txBox="1">
            <a:spLocks noGrp="1"/>
          </p:cNvSpPr>
          <p:nvPr>
            <p:ph type="body" idx="1"/>
          </p:nvPr>
        </p:nvSpPr>
        <p:spPr>
          <a:xfrm>
            <a:off x="913805" y="4424386"/>
            <a:ext cx="5030400" cy="4190400"/>
          </a:xfrm>
          <a:prstGeom prst="rect">
            <a:avLst/>
          </a:prstGeom>
          <a:noFill/>
          <a:ln>
            <a:noFill/>
          </a:ln>
        </p:spPr>
        <p:txBody>
          <a:bodyPr spcFirstLastPara="1" wrap="square" lIns="86700" tIns="86700" rIns="86700" bIns="86700" anchor="t" anchorCtr="0">
            <a:noAutofit/>
          </a:bodyPr>
          <a:lstStyle/>
          <a:p>
            <a:pPr marL="0" lvl="0" indent="0" algn="l" rtl="0">
              <a:lnSpc>
                <a:spcPct val="100000"/>
              </a:lnSpc>
              <a:spcBef>
                <a:spcPts val="360"/>
              </a:spcBef>
              <a:spcAft>
                <a:spcPts val="0"/>
              </a:spcAft>
              <a:buSzPts val="1400"/>
              <a:buNone/>
            </a:pPr>
            <a:endParaRPr/>
          </a:p>
        </p:txBody>
      </p:sp>
      <p:sp>
        <p:nvSpPr>
          <p:cNvPr id="113" name="Google Shape;113;g245541dcde8_0_62:notes"/>
          <p:cNvSpPr>
            <a:spLocks noGrp="1" noRot="1" noChangeAspect="1"/>
          </p:cNvSpPr>
          <p:nvPr>
            <p:ph type="sldImg" idx="2"/>
          </p:nvPr>
        </p:nvSpPr>
        <p:spPr>
          <a:xfrm>
            <a:off x="428625" y="699155"/>
            <a:ext cx="6000900" cy="34926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4548c7d461_0_12: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24548c7d461_0_12: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06" name="Google Shape;206;g24548c7d461_0_12: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45541dcde8_0_144: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45541dcde8_0_144: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14" name="Google Shape;214;g245541dcde8_0_144: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b8210f66a3_0_130:notes"/>
          <p:cNvSpPr>
            <a:spLocks noGrp="1" noRot="1" noChangeAspect="1"/>
          </p:cNvSpPr>
          <p:nvPr>
            <p:ph type="sldImg" idx="2"/>
          </p:nvPr>
        </p:nvSpPr>
        <p:spPr>
          <a:xfrm>
            <a:off x="327025" y="700088"/>
            <a:ext cx="6203950" cy="34909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2b8210f66a3_0_130: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23" name="Google Shape;223;g2b8210f66a3_0_130: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45541dcde8_0_152: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45541dcde8_0_152: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32" name="Google Shape;232;g245541dcde8_0_152: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1c040ce9f8f_0_714: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39" name="Google Shape;239;g1c040ce9f8f_0_714:notes"/>
          <p:cNvSpPr txBox="1">
            <a:spLocks noGrp="1"/>
          </p:cNvSpPr>
          <p:nvPr>
            <p:ph type="body" idx="1"/>
          </p:nvPr>
        </p:nvSpPr>
        <p:spPr>
          <a:xfrm>
            <a:off x="685800" y="4424085"/>
            <a:ext cx="5486400" cy="4191300"/>
          </a:xfrm>
          <a:prstGeom prst="rect">
            <a:avLst/>
          </a:prstGeom>
          <a:noFill/>
          <a:ln>
            <a:noFill/>
          </a:ln>
        </p:spPr>
        <p:txBody>
          <a:bodyPr spcFirstLastPara="1" wrap="square" lIns="91325" tIns="45650" rIns="91325" bIns="45650" anchor="t" anchorCtr="0">
            <a:noAutofit/>
          </a:bodyPr>
          <a:lstStyle/>
          <a:p>
            <a:pPr marL="0" lvl="0" indent="0" algn="l" rtl="0">
              <a:lnSpc>
                <a:spcPct val="100000"/>
              </a:lnSpc>
              <a:spcBef>
                <a:spcPts val="0"/>
              </a:spcBef>
              <a:spcAft>
                <a:spcPts val="0"/>
              </a:spcAft>
              <a:buSzPts val="1400"/>
              <a:buNone/>
            </a:pPr>
            <a:r>
              <a:rPr lang="en-US" b="1"/>
              <a:t>Session Title</a:t>
            </a:r>
            <a:r>
              <a:rPr lang="en-US"/>
              <a:t>: Project Based Learning (PBL) for Equity in CS classes</a:t>
            </a:r>
            <a:endParaRPr/>
          </a:p>
          <a:p>
            <a:pPr marL="0" lvl="0" indent="0" algn="l" rtl="0">
              <a:lnSpc>
                <a:spcPct val="100000"/>
              </a:lnSpc>
              <a:spcBef>
                <a:spcPts val="360"/>
              </a:spcBef>
              <a:spcAft>
                <a:spcPts val="0"/>
              </a:spcAft>
              <a:buSzPts val="1400"/>
              <a:buNone/>
            </a:pPr>
            <a:r>
              <a:rPr lang="en-US" b="1"/>
              <a:t>Session Description</a:t>
            </a:r>
            <a:r>
              <a:rPr lang="en-US"/>
              <a:t>: If you are teaching a survey course like Computer Science Principles, or a code intensive course like AP CS A, PBL can serve as a powerful tool to increase student interest and engagement. Learn about research that connects PBL to improved student outcomes, especially for girls and underrepresented minorities. Discover available PBL resources and understand PBL lesson components, so you can build your own.</a:t>
            </a:r>
            <a:endParaRPr/>
          </a:p>
        </p:txBody>
      </p:sp>
      <p:sp>
        <p:nvSpPr>
          <p:cNvPr id="240" name="Google Shape;240;g1c040ce9f8f_0_714:notes"/>
          <p:cNvSpPr txBox="1">
            <a:spLocks noGrp="1"/>
          </p:cNvSpPr>
          <p:nvPr>
            <p:ph type="sldNum" idx="12"/>
          </p:nvPr>
        </p:nvSpPr>
        <p:spPr>
          <a:xfrm>
            <a:off x="3884613" y="8846554"/>
            <a:ext cx="2971800" cy="465600"/>
          </a:xfrm>
          <a:prstGeom prst="rect">
            <a:avLst/>
          </a:prstGeom>
          <a:noFill/>
          <a:ln>
            <a:noFill/>
          </a:ln>
        </p:spPr>
        <p:txBody>
          <a:bodyPr spcFirstLastPara="1" wrap="square" lIns="91325" tIns="45650" rIns="91325" bIns="4565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45541dcde8_0_162:notes"/>
          <p:cNvSpPr>
            <a:spLocks noGrp="1" noRot="1" noChangeAspect="1"/>
          </p:cNvSpPr>
          <p:nvPr>
            <p:ph type="sldImg" idx="2"/>
          </p:nvPr>
        </p:nvSpPr>
        <p:spPr>
          <a:xfrm>
            <a:off x="327025" y="700088"/>
            <a:ext cx="6203950" cy="34909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245541dcde8_0_162: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47" name="Google Shape;247;g245541dcde8_0_162: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24548c7d461_0_87: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24548c7d461_0_87: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55" name="Google Shape;255;g24548c7d461_0_87: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1ef1a69d084_0_0: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61" name="Google Shape;261;g1ef1a69d084_0_0:notes"/>
          <p:cNvSpPr txBox="1">
            <a:spLocks noGrp="1"/>
          </p:cNvSpPr>
          <p:nvPr>
            <p:ph type="body" idx="1"/>
          </p:nvPr>
        </p:nvSpPr>
        <p:spPr>
          <a:xfrm>
            <a:off x="685800" y="4424085"/>
            <a:ext cx="5486400" cy="4191300"/>
          </a:xfrm>
          <a:prstGeom prst="rect">
            <a:avLst/>
          </a:prstGeom>
          <a:noFill/>
          <a:ln>
            <a:noFill/>
          </a:ln>
        </p:spPr>
        <p:txBody>
          <a:bodyPr spcFirstLastPara="1" wrap="square" lIns="91325" tIns="45650" rIns="91325" bIns="45650" anchor="t" anchorCtr="0">
            <a:noAutofit/>
          </a:bodyPr>
          <a:lstStyle/>
          <a:p>
            <a:pPr marL="0" lvl="0" indent="0" algn="l" rtl="0">
              <a:lnSpc>
                <a:spcPct val="100000"/>
              </a:lnSpc>
              <a:spcBef>
                <a:spcPts val="360"/>
              </a:spcBef>
              <a:spcAft>
                <a:spcPts val="0"/>
              </a:spcAft>
              <a:buSzPts val="1400"/>
              <a:buNone/>
            </a:pPr>
            <a:r>
              <a:rPr lang="en-US"/>
              <a:t>NOTES: 1 and 2 are redundant</a:t>
            </a:r>
            <a:endParaRPr/>
          </a:p>
          <a:p>
            <a:pPr marL="0" lvl="0" indent="0" algn="l" rtl="0">
              <a:lnSpc>
                <a:spcPct val="100000"/>
              </a:lnSpc>
              <a:spcBef>
                <a:spcPts val="360"/>
              </a:spcBef>
              <a:spcAft>
                <a:spcPts val="0"/>
              </a:spcAft>
              <a:buSzPts val="1400"/>
              <a:buNone/>
            </a:pPr>
            <a:r>
              <a:rPr lang="en-US"/>
              <a:t>what is 3 about?</a:t>
            </a:r>
            <a:endParaRPr/>
          </a:p>
        </p:txBody>
      </p:sp>
      <p:sp>
        <p:nvSpPr>
          <p:cNvPr id="262" name="Google Shape;262;g1ef1a69d084_0_0:notes"/>
          <p:cNvSpPr txBox="1">
            <a:spLocks noGrp="1"/>
          </p:cNvSpPr>
          <p:nvPr>
            <p:ph type="sldNum" idx="12"/>
          </p:nvPr>
        </p:nvSpPr>
        <p:spPr>
          <a:xfrm>
            <a:off x="3884613" y="8846554"/>
            <a:ext cx="2971800" cy="465600"/>
          </a:xfrm>
          <a:prstGeom prst="rect">
            <a:avLst/>
          </a:prstGeom>
          <a:noFill/>
          <a:ln>
            <a:noFill/>
          </a:ln>
        </p:spPr>
        <p:txBody>
          <a:bodyPr spcFirstLastPara="1" wrap="square" lIns="91325" tIns="45650" rIns="91325" bIns="45650"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2b8210f66a3_0_147: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2b8210f66a3_0_147: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70" name="Google Shape;270;g2b8210f66a3_0_147: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24548c7d461_0_93: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24548c7d461_0_93: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77" name="Google Shape;277;g24548c7d461_0_93: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notes"/>
          <p:cNvSpPr>
            <a:spLocks noGrp="1" noRot="1" noChangeAspect="1"/>
          </p:cNvSpPr>
          <p:nvPr>
            <p:ph type="sldImg" idx="2"/>
          </p:nvPr>
        </p:nvSpPr>
        <p:spPr>
          <a:xfrm>
            <a:off x="327025" y="700088"/>
            <a:ext cx="6203950" cy="34909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7" name="Google Shape;137;p1:notes"/>
          <p:cNvSpPr txBox="1">
            <a:spLocks noGrp="1"/>
          </p:cNvSpPr>
          <p:nvPr>
            <p:ph type="body" idx="1"/>
          </p:nvPr>
        </p:nvSpPr>
        <p:spPr>
          <a:xfrm>
            <a:off x="685800" y="4424085"/>
            <a:ext cx="5486400" cy="4191238"/>
          </a:xfrm>
          <a:prstGeom prst="rect">
            <a:avLst/>
          </a:prstGeom>
          <a:noFill/>
          <a:ln>
            <a:noFill/>
          </a:ln>
        </p:spPr>
        <p:txBody>
          <a:bodyPr spcFirstLastPara="1" wrap="square" lIns="91325" tIns="45650" rIns="91325" bIns="45650" anchor="t" anchorCtr="0">
            <a:noAutofit/>
          </a:bodyPr>
          <a:lstStyle/>
          <a:p>
            <a:pPr marL="0" lvl="0" indent="0" algn="l" rtl="0">
              <a:lnSpc>
                <a:spcPct val="100000"/>
              </a:lnSpc>
              <a:spcBef>
                <a:spcPts val="360"/>
              </a:spcBef>
              <a:spcAft>
                <a:spcPts val="0"/>
              </a:spcAft>
              <a:buSzPts val="1400"/>
              <a:buNone/>
            </a:pPr>
            <a:endParaRPr/>
          </a:p>
        </p:txBody>
      </p:sp>
      <p:sp>
        <p:nvSpPr>
          <p:cNvPr id="138" name="Google Shape;138;p1:notes"/>
          <p:cNvSpPr txBox="1">
            <a:spLocks noGrp="1"/>
          </p:cNvSpPr>
          <p:nvPr>
            <p:ph type="sldNum" idx="12"/>
          </p:nvPr>
        </p:nvSpPr>
        <p:spPr>
          <a:xfrm>
            <a:off x="3884613" y="8846554"/>
            <a:ext cx="2971800" cy="465693"/>
          </a:xfrm>
          <a:prstGeom prst="rect">
            <a:avLst/>
          </a:prstGeom>
          <a:noFill/>
          <a:ln>
            <a:noFill/>
          </a:ln>
        </p:spPr>
        <p:txBody>
          <a:bodyPr spcFirstLastPara="1" wrap="square" lIns="91325" tIns="45650" rIns="91325" bIns="4565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24548c7d461_0_109: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24548c7d461_0_109: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85" name="Google Shape;285;g24548c7d461_0_109: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b8210f66a3_0_161:notes"/>
          <p:cNvSpPr>
            <a:spLocks noGrp="1" noRot="1" noChangeAspect="1"/>
          </p:cNvSpPr>
          <p:nvPr>
            <p:ph type="sldImg" idx="2"/>
          </p:nvPr>
        </p:nvSpPr>
        <p:spPr>
          <a:xfrm>
            <a:off x="327025" y="700088"/>
            <a:ext cx="6203950" cy="34909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2b8210f66a3_0_161: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294" name="Google Shape;294;g2b8210f66a3_0_161: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1ef1a69d084_0_8: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0" name="Google Shape;300;g1ef1a69d084_0_8:notes"/>
          <p:cNvSpPr txBox="1">
            <a:spLocks noGrp="1"/>
          </p:cNvSpPr>
          <p:nvPr>
            <p:ph type="body" idx="1"/>
          </p:nvPr>
        </p:nvSpPr>
        <p:spPr>
          <a:xfrm>
            <a:off x="685800" y="4424085"/>
            <a:ext cx="5486400" cy="4191300"/>
          </a:xfrm>
          <a:prstGeom prst="rect">
            <a:avLst/>
          </a:prstGeom>
          <a:noFill/>
          <a:ln>
            <a:noFill/>
          </a:ln>
        </p:spPr>
        <p:txBody>
          <a:bodyPr spcFirstLastPara="1" wrap="square" lIns="91325" tIns="45650" rIns="91325" bIns="45650" anchor="t" anchorCtr="0">
            <a:noAutofit/>
          </a:bodyPr>
          <a:lstStyle/>
          <a:p>
            <a:pPr marL="0" lvl="0" indent="0" algn="l" rtl="0">
              <a:lnSpc>
                <a:spcPct val="100000"/>
              </a:lnSpc>
              <a:spcBef>
                <a:spcPts val="360"/>
              </a:spcBef>
              <a:spcAft>
                <a:spcPts val="0"/>
              </a:spcAft>
              <a:buSzPts val="1400"/>
              <a:buNone/>
            </a:pPr>
            <a:r>
              <a:rPr lang="en-US"/>
              <a:t>NOTES: 1 and 2 are redundant</a:t>
            </a:r>
            <a:endParaRPr/>
          </a:p>
          <a:p>
            <a:pPr marL="0" lvl="0" indent="0" algn="l" rtl="0">
              <a:lnSpc>
                <a:spcPct val="100000"/>
              </a:lnSpc>
              <a:spcBef>
                <a:spcPts val="360"/>
              </a:spcBef>
              <a:spcAft>
                <a:spcPts val="0"/>
              </a:spcAft>
              <a:buSzPts val="1400"/>
              <a:buNone/>
            </a:pPr>
            <a:r>
              <a:rPr lang="en-US"/>
              <a:t>what is 3 about?</a:t>
            </a:r>
            <a:endParaRPr/>
          </a:p>
        </p:txBody>
      </p:sp>
      <p:sp>
        <p:nvSpPr>
          <p:cNvPr id="301" name="Google Shape;301;g1ef1a69d084_0_8:notes"/>
          <p:cNvSpPr txBox="1">
            <a:spLocks noGrp="1"/>
          </p:cNvSpPr>
          <p:nvPr>
            <p:ph type="sldNum" idx="12"/>
          </p:nvPr>
        </p:nvSpPr>
        <p:spPr>
          <a:xfrm>
            <a:off x="3884613" y="8846554"/>
            <a:ext cx="2971800" cy="465600"/>
          </a:xfrm>
          <a:prstGeom prst="rect">
            <a:avLst/>
          </a:prstGeom>
          <a:noFill/>
          <a:ln>
            <a:noFill/>
          </a:ln>
        </p:spPr>
        <p:txBody>
          <a:bodyPr spcFirstLastPara="1" wrap="square" lIns="91325" tIns="45650" rIns="91325" bIns="45650"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24548c7d461_0_117: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24548c7d461_0_117: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312" name="Google Shape;312;g24548c7d461_0_117: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24548c7d461_0_124:notes"/>
          <p:cNvSpPr>
            <a:spLocks noGrp="1" noRot="1" noChangeAspect="1"/>
          </p:cNvSpPr>
          <p:nvPr>
            <p:ph type="sldImg" idx="2"/>
          </p:nvPr>
        </p:nvSpPr>
        <p:spPr>
          <a:xfrm>
            <a:off x="327025" y="700088"/>
            <a:ext cx="6203950" cy="34909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24548c7d461_0_124: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322" name="Google Shape;322;g24548c7d461_0_124: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24548c7d461_0_131: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24548c7d461_0_131: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330" name="Google Shape;330;g24548c7d461_0_131: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2b8210f66a3_0_167: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2b8210f66a3_0_167: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347" name="Google Shape;347;g2b8210f66a3_0_167: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44:notes"/>
          <p:cNvSpPr txBox="1">
            <a:spLocks noGrp="1"/>
          </p:cNvSpPr>
          <p:nvPr>
            <p:ph type="body" idx="1"/>
          </p:nvPr>
        </p:nvSpPr>
        <p:spPr>
          <a:xfrm>
            <a:off x="913805" y="4424386"/>
            <a:ext cx="5030400" cy="4190400"/>
          </a:xfrm>
          <a:prstGeom prst="rect">
            <a:avLst/>
          </a:prstGeom>
          <a:noFill/>
          <a:ln>
            <a:noFill/>
          </a:ln>
        </p:spPr>
        <p:txBody>
          <a:bodyPr spcFirstLastPara="1" wrap="square" lIns="86700" tIns="86700" rIns="86700" bIns="86700" anchor="t" anchorCtr="0">
            <a:noAutofit/>
          </a:bodyPr>
          <a:lstStyle/>
          <a:p>
            <a:pPr marL="0" lvl="0" indent="0" algn="l" rtl="0">
              <a:lnSpc>
                <a:spcPct val="100000"/>
              </a:lnSpc>
              <a:spcBef>
                <a:spcPts val="360"/>
              </a:spcBef>
              <a:spcAft>
                <a:spcPts val="0"/>
              </a:spcAft>
              <a:buSzPts val="1400"/>
              <a:buNone/>
            </a:pPr>
            <a:endParaRPr/>
          </a:p>
        </p:txBody>
      </p:sp>
      <p:sp>
        <p:nvSpPr>
          <p:cNvPr id="353" name="Google Shape;353;p44:notes"/>
          <p:cNvSpPr>
            <a:spLocks noGrp="1" noRot="1" noChangeAspect="1"/>
          </p:cNvSpPr>
          <p:nvPr>
            <p:ph type="sldImg" idx="2"/>
          </p:nvPr>
        </p:nvSpPr>
        <p:spPr>
          <a:xfrm>
            <a:off x="428625" y="699155"/>
            <a:ext cx="6000900" cy="34926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2692e60b9de_9_0: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2692e60b9de_9_0: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375" name="Google Shape;375;g2692e60b9de_9_0: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1c040ce9f8f_0_421: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83" name="Google Shape;383;g1c040ce9f8f_0_421:notes"/>
          <p:cNvSpPr txBox="1">
            <a:spLocks noGrp="1"/>
          </p:cNvSpPr>
          <p:nvPr>
            <p:ph type="body" idx="1"/>
          </p:nvPr>
        </p:nvSpPr>
        <p:spPr>
          <a:xfrm>
            <a:off x="685800" y="4424085"/>
            <a:ext cx="5486400" cy="4191300"/>
          </a:xfrm>
          <a:prstGeom prst="rect">
            <a:avLst/>
          </a:prstGeom>
          <a:noFill/>
          <a:ln>
            <a:noFill/>
          </a:ln>
        </p:spPr>
        <p:txBody>
          <a:bodyPr spcFirstLastPara="1" wrap="square" lIns="91325" tIns="45650" rIns="91325" bIns="45650" anchor="t" anchorCtr="0">
            <a:noAutofit/>
          </a:bodyPr>
          <a:lstStyle/>
          <a:p>
            <a:pPr marL="0" lvl="0" indent="0" algn="l" rtl="0">
              <a:lnSpc>
                <a:spcPct val="100000"/>
              </a:lnSpc>
              <a:spcBef>
                <a:spcPts val="360"/>
              </a:spcBef>
              <a:spcAft>
                <a:spcPts val="0"/>
              </a:spcAft>
              <a:buSzPts val="1400"/>
              <a:buNone/>
            </a:pPr>
            <a:endParaRPr/>
          </a:p>
        </p:txBody>
      </p:sp>
      <p:sp>
        <p:nvSpPr>
          <p:cNvPr id="384" name="Google Shape;384;g1c040ce9f8f_0_421:notes"/>
          <p:cNvSpPr txBox="1">
            <a:spLocks noGrp="1"/>
          </p:cNvSpPr>
          <p:nvPr>
            <p:ph type="sldNum" idx="12"/>
          </p:nvPr>
        </p:nvSpPr>
        <p:spPr>
          <a:xfrm>
            <a:off x="3884613" y="8846554"/>
            <a:ext cx="2971800" cy="465600"/>
          </a:xfrm>
          <a:prstGeom prst="rect">
            <a:avLst/>
          </a:prstGeom>
          <a:noFill/>
          <a:ln>
            <a:noFill/>
          </a:ln>
        </p:spPr>
        <p:txBody>
          <a:bodyPr spcFirstLastPara="1" wrap="square" lIns="91325" tIns="45650" rIns="91325" bIns="45650" anchor="b" anchorCtr="0">
            <a:noAutofit/>
          </a:bodyPr>
          <a:lstStyle/>
          <a:p>
            <a:pPr marL="0" lvl="0" indent="0" algn="r" rtl="0">
              <a:lnSpc>
                <a:spcPct val="100000"/>
              </a:lnSpc>
              <a:spcBef>
                <a:spcPts val="0"/>
              </a:spcBef>
              <a:spcAft>
                <a:spcPts val="0"/>
              </a:spcAft>
              <a:buSzPts val="1400"/>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4548c7d461_0_175: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4548c7d461_0_175: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149" name="Google Shape;149;g24548c7d461_0_175: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b8210f66a3_0_1:notes"/>
          <p:cNvSpPr>
            <a:spLocks noGrp="1" noRot="1" noChangeAspect="1"/>
          </p:cNvSpPr>
          <p:nvPr>
            <p:ph type="sldImg" idx="2"/>
          </p:nvPr>
        </p:nvSpPr>
        <p:spPr>
          <a:xfrm>
            <a:off x="381000" y="698539"/>
            <a:ext cx="6096000" cy="3492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b8210f66a3_0_1:notes"/>
          <p:cNvSpPr txBox="1">
            <a:spLocks noGrp="1"/>
          </p:cNvSpPr>
          <p:nvPr>
            <p:ph type="body" idx="1"/>
          </p:nvPr>
        </p:nvSpPr>
        <p:spPr>
          <a:xfrm>
            <a:off x="685800" y="4424079"/>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157" name="Google Shape;157;g2b8210f66a3_0_1:notes"/>
          <p:cNvSpPr txBox="1">
            <a:spLocks noGrp="1"/>
          </p:cNvSpPr>
          <p:nvPr>
            <p:ph type="sldNum" idx="12"/>
          </p:nvPr>
        </p:nvSpPr>
        <p:spPr>
          <a:xfrm>
            <a:off x="3884612" y="8846540"/>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None/>
            </a:pPr>
            <a:fld id="{00000000-1234-1234-1234-123412341234}" type="slidenum">
              <a:rPr lang="en-US"/>
              <a:t>4</a:t>
            </a:fld>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b8210f66a3_0_122: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b8210f66a3_0_122: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164" name="Google Shape;164;g2b8210f66a3_0_122: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c040ce9f8f_0_684: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1" name="Google Shape;171;g1c040ce9f8f_0_684:notes"/>
          <p:cNvSpPr txBox="1">
            <a:spLocks noGrp="1"/>
          </p:cNvSpPr>
          <p:nvPr>
            <p:ph type="body" idx="1"/>
          </p:nvPr>
        </p:nvSpPr>
        <p:spPr>
          <a:xfrm>
            <a:off x="685800" y="4424085"/>
            <a:ext cx="5486400" cy="4191300"/>
          </a:xfrm>
          <a:prstGeom prst="rect">
            <a:avLst/>
          </a:prstGeom>
          <a:noFill/>
          <a:ln>
            <a:noFill/>
          </a:ln>
        </p:spPr>
        <p:txBody>
          <a:bodyPr spcFirstLastPara="1" wrap="square" lIns="91325" tIns="45650" rIns="91325" bIns="45650" anchor="t" anchorCtr="0">
            <a:noAutofit/>
          </a:bodyPr>
          <a:lstStyle/>
          <a:p>
            <a:pPr marL="0" lvl="0" indent="0" algn="l" rtl="0">
              <a:lnSpc>
                <a:spcPct val="100000"/>
              </a:lnSpc>
              <a:spcBef>
                <a:spcPts val="0"/>
              </a:spcBef>
              <a:spcAft>
                <a:spcPts val="0"/>
              </a:spcAft>
              <a:buSzPts val="1400"/>
              <a:buNone/>
            </a:pPr>
            <a:r>
              <a:rPr lang="en-US" b="1"/>
              <a:t>Session Title</a:t>
            </a:r>
            <a:r>
              <a:rPr lang="en-US"/>
              <a:t>: Project Based Learning (PBL) for Equity in CS classes</a:t>
            </a:r>
            <a:endParaRPr/>
          </a:p>
          <a:p>
            <a:pPr marL="0" lvl="0" indent="0" algn="l" rtl="0">
              <a:lnSpc>
                <a:spcPct val="100000"/>
              </a:lnSpc>
              <a:spcBef>
                <a:spcPts val="360"/>
              </a:spcBef>
              <a:spcAft>
                <a:spcPts val="0"/>
              </a:spcAft>
              <a:buSzPts val="1400"/>
              <a:buNone/>
            </a:pPr>
            <a:r>
              <a:rPr lang="en-US" b="1"/>
              <a:t>Session Description</a:t>
            </a:r>
            <a:r>
              <a:rPr lang="en-US"/>
              <a:t>: If you are teaching a survey course like Computer Science Principles, or a code intensive course like AP CS A, PBL can serve as a powerful tool to increase student interest and engagement. Learn about research that connects PBL to improved student outcomes, especially for girls and underrepresented minorities. Discover available PBL resources and understand PBL lesson components, so you can build your own.</a:t>
            </a:r>
            <a:endParaRPr/>
          </a:p>
        </p:txBody>
      </p:sp>
      <p:sp>
        <p:nvSpPr>
          <p:cNvPr id="172" name="Google Shape;172;g1c040ce9f8f_0_684:notes"/>
          <p:cNvSpPr txBox="1">
            <a:spLocks noGrp="1"/>
          </p:cNvSpPr>
          <p:nvPr>
            <p:ph type="sldNum" idx="12"/>
          </p:nvPr>
        </p:nvSpPr>
        <p:spPr>
          <a:xfrm>
            <a:off x="3884613" y="8846554"/>
            <a:ext cx="2971800" cy="465600"/>
          </a:xfrm>
          <a:prstGeom prst="rect">
            <a:avLst/>
          </a:prstGeom>
          <a:noFill/>
          <a:ln>
            <a:noFill/>
          </a:ln>
        </p:spPr>
        <p:txBody>
          <a:bodyPr spcFirstLastPara="1" wrap="square" lIns="91325" tIns="45650" rIns="91325" bIns="4565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c040ce9f8f_0_344:notes"/>
          <p:cNvSpPr>
            <a:spLocks noGrp="1" noRot="1" noChangeAspect="1"/>
          </p:cNvSpPr>
          <p:nvPr>
            <p:ph type="sldImg" idx="2"/>
          </p:nvPr>
        </p:nvSpPr>
        <p:spPr>
          <a:xfrm>
            <a:off x="327025" y="700088"/>
            <a:ext cx="6203950" cy="34909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8" name="Google Shape;178;g1c040ce9f8f_0_344:notes"/>
          <p:cNvSpPr txBox="1">
            <a:spLocks noGrp="1"/>
          </p:cNvSpPr>
          <p:nvPr>
            <p:ph type="body" idx="1"/>
          </p:nvPr>
        </p:nvSpPr>
        <p:spPr>
          <a:xfrm>
            <a:off x="685800" y="4424085"/>
            <a:ext cx="5486400" cy="4191300"/>
          </a:xfrm>
          <a:prstGeom prst="rect">
            <a:avLst/>
          </a:prstGeom>
          <a:noFill/>
          <a:ln>
            <a:noFill/>
          </a:ln>
        </p:spPr>
        <p:txBody>
          <a:bodyPr spcFirstLastPara="1" wrap="square" lIns="91325" tIns="45650" rIns="91325" bIns="45650" anchor="t" anchorCtr="0">
            <a:noAutofit/>
          </a:bodyPr>
          <a:lstStyle/>
          <a:p>
            <a:pPr marL="0" lvl="0" indent="0" algn="l" rtl="0">
              <a:lnSpc>
                <a:spcPct val="100000"/>
              </a:lnSpc>
              <a:spcBef>
                <a:spcPts val="360"/>
              </a:spcBef>
              <a:spcAft>
                <a:spcPts val="0"/>
              </a:spcAft>
              <a:buSzPts val="1400"/>
              <a:buNone/>
            </a:pPr>
            <a:endParaRPr/>
          </a:p>
        </p:txBody>
      </p:sp>
      <p:sp>
        <p:nvSpPr>
          <p:cNvPr id="179" name="Google Shape;179;g1c040ce9f8f_0_344:notes"/>
          <p:cNvSpPr txBox="1">
            <a:spLocks noGrp="1"/>
          </p:cNvSpPr>
          <p:nvPr>
            <p:ph type="sldNum" idx="12"/>
          </p:nvPr>
        </p:nvSpPr>
        <p:spPr>
          <a:xfrm>
            <a:off x="3884613" y="8846554"/>
            <a:ext cx="2971800" cy="465600"/>
          </a:xfrm>
          <a:prstGeom prst="rect">
            <a:avLst/>
          </a:prstGeom>
          <a:noFill/>
          <a:ln>
            <a:noFill/>
          </a:ln>
        </p:spPr>
        <p:txBody>
          <a:bodyPr spcFirstLastPara="1" wrap="square" lIns="91325" tIns="45650" rIns="91325" bIns="456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4548c7d461_0_1:notes"/>
          <p:cNvSpPr>
            <a:spLocks noGrp="1" noRot="1" noChangeAspect="1"/>
          </p:cNvSpPr>
          <p:nvPr>
            <p:ph type="sldImg" idx="2"/>
          </p:nvPr>
        </p:nvSpPr>
        <p:spPr>
          <a:xfrm>
            <a:off x="327025" y="700088"/>
            <a:ext cx="6203950" cy="34909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0" name="Google Shape;190;g24548c7d461_0_1:notes"/>
          <p:cNvSpPr txBox="1">
            <a:spLocks noGrp="1"/>
          </p:cNvSpPr>
          <p:nvPr>
            <p:ph type="body" idx="1"/>
          </p:nvPr>
        </p:nvSpPr>
        <p:spPr>
          <a:xfrm>
            <a:off x="685800" y="4424085"/>
            <a:ext cx="5486400" cy="4191300"/>
          </a:xfrm>
          <a:prstGeom prst="rect">
            <a:avLst/>
          </a:prstGeom>
          <a:noFill/>
          <a:ln>
            <a:noFill/>
          </a:ln>
        </p:spPr>
        <p:txBody>
          <a:bodyPr spcFirstLastPara="1" wrap="square" lIns="91325" tIns="45650" rIns="91325" bIns="45650" anchor="t" anchorCtr="0">
            <a:noAutofit/>
          </a:bodyPr>
          <a:lstStyle/>
          <a:p>
            <a:pPr marL="0" lvl="0" indent="0" algn="l" rtl="0">
              <a:lnSpc>
                <a:spcPct val="100000"/>
              </a:lnSpc>
              <a:spcBef>
                <a:spcPts val="360"/>
              </a:spcBef>
              <a:spcAft>
                <a:spcPts val="0"/>
              </a:spcAft>
              <a:buSzPts val="1400"/>
              <a:buNone/>
            </a:pPr>
            <a:endParaRPr/>
          </a:p>
        </p:txBody>
      </p:sp>
      <p:sp>
        <p:nvSpPr>
          <p:cNvPr id="191" name="Google Shape;191;g24548c7d461_0_1:notes"/>
          <p:cNvSpPr txBox="1">
            <a:spLocks noGrp="1"/>
          </p:cNvSpPr>
          <p:nvPr>
            <p:ph type="sldNum" idx="12"/>
          </p:nvPr>
        </p:nvSpPr>
        <p:spPr>
          <a:xfrm>
            <a:off x="3884613" y="8846554"/>
            <a:ext cx="2971800" cy="465600"/>
          </a:xfrm>
          <a:prstGeom prst="rect">
            <a:avLst/>
          </a:prstGeom>
          <a:noFill/>
          <a:ln>
            <a:noFill/>
          </a:ln>
        </p:spPr>
        <p:txBody>
          <a:bodyPr spcFirstLastPara="1" wrap="square" lIns="91325" tIns="45650" rIns="91325" bIns="456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b8210f66a3_0_52:notes"/>
          <p:cNvSpPr>
            <a:spLocks noGrp="1" noRot="1" noChangeAspect="1"/>
          </p:cNvSpPr>
          <p:nvPr>
            <p:ph type="sldImg" idx="2"/>
          </p:nvPr>
        </p:nvSpPr>
        <p:spPr>
          <a:xfrm>
            <a:off x="327025" y="700088"/>
            <a:ext cx="6204000" cy="3490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2b8210f66a3_0_52:notes"/>
          <p:cNvSpPr txBox="1">
            <a:spLocks noGrp="1"/>
          </p:cNvSpPr>
          <p:nvPr>
            <p:ph type="body" idx="1"/>
          </p:nvPr>
        </p:nvSpPr>
        <p:spPr>
          <a:xfrm>
            <a:off x="685800" y="4424085"/>
            <a:ext cx="5486400" cy="4191300"/>
          </a:xfrm>
          <a:prstGeom prst="rect">
            <a:avLst/>
          </a:prstGeom>
        </p:spPr>
        <p:txBody>
          <a:bodyPr spcFirstLastPara="1" wrap="square" lIns="91325" tIns="45650" rIns="91325" bIns="45650" anchor="t" anchorCtr="0">
            <a:noAutofit/>
          </a:bodyPr>
          <a:lstStyle/>
          <a:p>
            <a:pPr marL="0" lvl="0" indent="0" algn="l" rtl="0">
              <a:spcBef>
                <a:spcPts val="360"/>
              </a:spcBef>
              <a:spcAft>
                <a:spcPts val="0"/>
              </a:spcAft>
              <a:buNone/>
            </a:pPr>
            <a:endParaRPr/>
          </a:p>
        </p:txBody>
      </p:sp>
      <p:sp>
        <p:nvSpPr>
          <p:cNvPr id="199" name="Google Shape;199;g2b8210f66a3_0_52:notes"/>
          <p:cNvSpPr txBox="1">
            <a:spLocks noGrp="1"/>
          </p:cNvSpPr>
          <p:nvPr>
            <p:ph type="sldNum" idx="12"/>
          </p:nvPr>
        </p:nvSpPr>
        <p:spPr>
          <a:xfrm>
            <a:off x="3884613" y="8846554"/>
            <a:ext cx="2971800" cy="465600"/>
          </a:xfrm>
          <a:prstGeom prst="rect">
            <a:avLst/>
          </a:prstGeom>
        </p:spPr>
        <p:txBody>
          <a:bodyPr spcFirstLastPara="1" wrap="square" lIns="91325" tIns="45650" rIns="91325" bIns="4565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rgbClr val="3F3F3F"/>
              </a:buClr>
              <a:buSzPts val="4000"/>
              <a:buFont typeface="Arial"/>
              <a:buNone/>
              <a:defRPr sz="4000" b="1" cap="none">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6" name="Google Shape;16;p2"/>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457200" y="488126"/>
            <a:ext cx="8229600" cy="5064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3F3F3F"/>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457200" y="1151700"/>
            <a:ext cx="8229600" cy="3534900"/>
          </a:xfrm>
          <a:prstGeom prst="rect">
            <a:avLst/>
          </a:prstGeom>
          <a:noFill/>
          <a:ln>
            <a:noFill/>
          </a:ln>
        </p:spPr>
        <p:txBody>
          <a:bodyPr spcFirstLastPara="1" wrap="square" lIns="91425" tIns="45700" rIns="91425" bIns="45700" anchor="t" anchorCtr="0">
            <a:normAutofit/>
          </a:bodyPr>
          <a:lstStyle>
            <a:lvl1pPr marL="457200" lvl="0" indent="-342900" algn="l" rtl="0">
              <a:lnSpc>
                <a:spcPct val="100000"/>
              </a:lnSpc>
              <a:spcBef>
                <a:spcPts val="360"/>
              </a:spcBef>
              <a:spcAft>
                <a:spcPts val="0"/>
              </a:spcAft>
              <a:buClr>
                <a:srgbClr val="3F3F3F"/>
              </a:buClr>
              <a:buSzPts val="1800"/>
              <a:buChar char="•"/>
              <a:defRPr/>
            </a:lvl1pPr>
            <a:lvl2pPr marL="914400" lvl="1" indent="-342900" algn="l" rtl="0">
              <a:lnSpc>
                <a:spcPct val="100000"/>
              </a:lnSpc>
              <a:spcBef>
                <a:spcPts val="360"/>
              </a:spcBef>
              <a:spcAft>
                <a:spcPts val="0"/>
              </a:spcAft>
              <a:buClr>
                <a:srgbClr val="3F3F3F"/>
              </a:buClr>
              <a:buSzPts val="1800"/>
              <a:buChar char="–"/>
              <a:defRPr/>
            </a:lvl2pPr>
            <a:lvl3pPr marL="1371600" lvl="2" indent="-342900" algn="l" rtl="0">
              <a:lnSpc>
                <a:spcPct val="100000"/>
              </a:lnSpc>
              <a:spcBef>
                <a:spcPts val="360"/>
              </a:spcBef>
              <a:spcAft>
                <a:spcPts val="0"/>
              </a:spcAft>
              <a:buClr>
                <a:srgbClr val="3F3F3F"/>
              </a:buClr>
              <a:buSzPts val="1800"/>
              <a:buChar char="•"/>
              <a:defRPr/>
            </a:lvl3pPr>
            <a:lvl4pPr marL="1828800" lvl="3" indent="-342900" algn="l" rtl="0">
              <a:lnSpc>
                <a:spcPct val="100000"/>
              </a:lnSpc>
              <a:spcBef>
                <a:spcPts val="360"/>
              </a:spcBef>
              <a:spcAft>
                <a:spcPts val="0"/>
              </a:spcAft>
              <a:buClr>
                <a:srgbClr val="3F3F3F"/>
              </a:buClr>
              <a:buSzPts val="1800"/>
              <a:buChar char="–"/>
              <a:defRPr/>
            </a:lvl4pPr>
            <a:lvl5pPr marL="2286000" lvl="4" indent="-342900" algn="l" rtl="0">
              <a:lnSpc>
                <a:spcPct val="100000"/>
              </a:lnSpc>
              <a:spcBef>
                <a:spcPts val="360"/>
              </a:spcBef>
              <a:spcAft>
                <a:spcPts val="0"/>
              </a:spcAft>
              <a:buClr>
                <a:srgbClr val="3F3F3F"/>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685800" y="1597819"/>
            <a:ext cx="7772400" cy="11025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3F3F3F"/>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p13"/>
          <p:cNvSpPr txBox="1">
            <a:spLocks noGrp="1"/>
          </p:cNvSpPr>
          <p:nvPr>
            <p:ph type="subTitle" idx="1"/>
          </p:nvPr>
        </p:nvSpPr>
        <p:spPr>
          <a:xfrm>
            <a:off x="1371600" y="2914650"/>
            <a:ext cx="6400800" cy="1314600"/>
          </a:xfrm>
          <a:prstGeom prst="rect">
            <a:avLst/>
          </a:prstGeom>
          <a:noFill/>
          <a:ln>
            <a:noFill/>
          </a:ln>
        </p:spPr>
        <p:txBody>
          <a:bodyPr spcFirstLastPara="1" wrap="square" lIns="91425" tIns="45700" rIns="91425" bIns="45700" anchor="t" anchorCtr="0">
            <a:normAutofit/>
          </a:bodyPr>
          <a:lstStyle>
            <a:lvl1pPr lvl="0" algn="ctr" rtl="0">
              <a:lnSpc>
                <a:spcPct val="100000"/>
              </a:lnSpc>
              <a:spcBef>
                <a:spcPts val="640"/>
              </a:spcBef>
              <a:spcAft>
                <a:spcPts val="0"/>
              </a:spcAft>
              <a:buClr>
                <a:srgbClr val="888888"/>
              </a:buClr>
              <a:buSzPts val="3200"/>
              <a:buNone/>
              <a:defRPr>
                <a:solidFill>
                  <a:srgbClr val="888888"/>
                </a:solidFill>
              </a:defRPr>
            </a:lvl1pPr>
            <a:lvl2pPr lvl="1" algn="ctr" rtl="0">
              <a:lnSpc>
                <a:spcPct val="100000"/>
              </a:lnSpc>
              <a:spcBef>
                <a:spcPts val="560"/>
              </a:spcBef>
              <a:spcAft>
                <a:spcPts val="0"/>
              </a:spcAft>
              <a:buClr>
                <a:srgbClr val="888888"/>
              </a:buClr>
              <a:buSzPts val="2800"/>
              <a:buNone/>
              <a:defRPr>
                <a:solidFill>
                  <a:srgbClr val="888888"/>
                </a:solidFill>
              </a:defRPr>
            </a:lvl2pPr>
            <a:lvl3pPr lvl="2" algn="ctr" rtl="0">
              <a:lnSpc>
                <a:spcPct val="100000"/>
              </a:lnSpc>
              <a:spcBef>
                <a:spcPts val="480"/>
              </a:spcBef>
              <a:spcAft>
                <a:spcPts val="0"/>
              </a:spcAft>
              <a:buClr>
                <a:srgbClr val="888888"/>
              </a:buClr>
              <a:buSzPts val="2400"/>
              <a:buNone/>
              <a:defRPr>
                <a:solidFill>
                  <a:srgbClr val="888888"/>
                </a:solidFill>
              </a:defRPr>
            </a:lvl3pPr>
            <a:lvl4pPr lvl="3" algn="ctr" rtl="0">
              <a:lnSpc>
                <a:spcPct val="100000"/>
              </a:lnSpc>
              <a:spcBef>
                <a:spcPts val="400"/>
              </a:spcBef>
              <a:spcAft>
                <a:spcPts val="0"/>
              </a:spcAft>
              <a:buClr>
                <a:srgbClr val="888888"/>
              </a:buClr>
              <a:buSzPts val="2000"/>
              <a:buNone/>
              <a:defRPr>
                <a:solidFill>
                  <a:srgbClr val="888888"/>
                </a:solidFill>
              </a:defRPr>
            </a:lvl4pPr>
            <a:lvl5pPr lvl="4" algn="ctr" rtl="0">
              <a:lnSpc>
                <a:spcPct val="100000"/>
              </a:lnSpc>
              <a:spcBef>
                <a:spcPts val="400"/>
              </a:spcBef>
              <a:spcAft>
                <a:spcPts val="0"/>
              </a:spcAft>
              <a:buClr>
                <a:srgbClr val="888888"/>
              </a:buClr>
              <a:buSzPts val="2000"/>
              <a:buNone/>
              <a:defRPr>
                <a:solidFill>
                  <a:srgbClr val="888888"/>
                </a:solidFill>
              </a:defRPr>
            </a:lvl5pPr>
            <a:lvl6pPr lvl="5" algn="ctr" rtl="0">
              <a:lnSpc>
                <a:spcPct val="100000"/>
              </a:lnSpc>
              <a:spcBef>
                <a:spcPts val="400"/>
              </a:spcBef>
              <a:spcAft>
                <a:spcPts val="0"/>
              </a:spcAft>
              <a:buClr>
                <a:srgbClr val="888888"/>
              </a:buClr>
              <a:buSzPts val="2000"/>
              <a:buNone/>
              <a:defRPr>
                <a:solidFill>
                  <a:srgbClr val="888888"/>
                </a:solidFill>
              </a:defRPr>
            </a:lvl6pPr>
            <a:lvl7pPr lvl="6" algn="ctr" rtl="0">
              <a:lnSpc>
                <a:spcPct val="100000"/>
              </a:lnSpc>
              <a:spcBef>
                <a:spcPts val="400"/>
              </a:spcBef>
              <a:spcAft>
                <a:spcPts val="0"/>
              </a:spcAft>
              <a:buClr>
                <a:srgbClr val="888888"/>
              </a:buClr>
              <a:buSzPts val="2000"/>
              <a:buNone/>
              <a:defRPr>
                <a:solidFill>
                  <a:srgbClr val="888888"/>
                </a:solidFill>
              </a:defRPr>
            </a:lvl7pPr>
            <a:lvl8pPr lvl="7" algn="ctr" rtl="0">
              <a:lnSpc>
                <a:spcPct val="100000"/>
              </a:lnSpc>
              <a:spcBef>
                <a:spcPts val="400"/>
              </a:spcBef>
              <a:spcAft>
                <a:spcPts val="0"/>
              </a:spcAft>
              <a:buClr>
                <a:srgbClr val="888888"/>
              </a:buClr>
              <a:buSzPts val="2000"/>
              <a:buNone/>
              <a:defRPr>
                <a:solidFill>
                  <a:srgbClr val="888888"/>
                </a:solidFill>
              </a:defRPr>
            </a:lvl8pPr>
            <a:lvl9pPr lvl="8" algn="ctr" rtl="0">
              <a:lnSpc>
                <a:spcPct val="100000"/>
              </a:lnSpc>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457200" y="685800"/>
            <a:ext cx="8229600" cy="8574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3F3F3F"/>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14"/>
          <p:cNvSpPr txBox="1">
            <a:spLocks noGrp="1"/>
          </p:cNvSpPr>
          <p:nvPr>
            <p:ph type="body" idx="1"/>
          </p:nvPr>
        </p:nvSpPr>
        <p:spPr>
          <a:xfrm>
            <a:off x="457200" y="1749028"/>
            <a:ext cx="4038600" cy="3108600"/>
          </a:xfrm>
          <a:prstGeom prst="rect">
            <a:avLst/>
          </a:prstGeom>
          <a:noFill/>
          <a:ln>
            <a:noFill/>
          </a:ln>
        </p:spPr>
        <p:txBody>
          <a:bodyPr spcFirstLastPara="1" wrap="square" lIns="91425" tIns="45700" rIns="91425" bIns="45700" anchor="t" anchorCtr="0">
            <a:normAutofit/>
          </a:bodyPr>
          <a:lstStyle>
            <a:lvl1pPr marL="457200" lvl="0" indent="-406400" algn="l" rtl="0">
              <a:lnSpc>
                <a:spcPct val="100000"/>
              </a:lnSpc>
              <a:spcBef>
                <a:spcPts val="560"/>
              </a:spcBef>
              <a:spcAft>
                <a:spcPts val="0"/>
              </a:spcAft>
              <a:buClr>
                <a:srgbClr val="3F3F3F"/>
              </a:buClr>
              <a:buSzPts val="2800"/>
              <a:buChar char="•"/>
              <a:defRPr sz="2800"/>
            </a:lvl1pPr>
            <a:lvl2pPr marL="914400" lvl="1" indent="-381000" algn="l" rtl="0">
              <a:lnSpc>
                <a:spcPct val="100000"/>
              </a:lnSpc>
              <a:spcBef>
                <a:spcPts val="480"/>
              </a:spcBef>
              <a:spcAft>
                <a:spcPts val="0"/>
              </a:spcAft>
              <a:buClr>
                <a:srgbClr val="3F3F3F"/>
              </a:buClr>
              <a:buSzPts val="2400"/>
              <a:buChar char="–"/>
              <a:defRPr sz="2400"/>
            </a:lvl2pPr>
            <a:lvl3pPr marL="1371600" lvl="2" indent="-355600" algn="l" rtl="0">
              <a:lnSpc>
                <a:spcPct val="100000"/>
              </a:lnSpc>
              <a:spcBef>
                <a:spcPts val="400"/>
              </a:spcBef>
              <a:spcAft>
                <a:spcPts val="0"/>
              </a:spcAft>
              <a:buClr>
                <a:srgbClr val="3F3F3F"/>
              </a:buClr>
              <a:buSzPts val="2000"/>
              <a:buChar char="•"/>
              <a:defRPr sz="2000"/>
            </a:lvl3pPr>
            <a:lvl4pPr marL="1828800" lvl="3" indent="-342900" algn="l" rtl="0">
              <a:lnSpc>
                <a:spcPct val="100000"/>
              </a:lnSpc>
              <a:spcBef>
                <a:spcPts val="360"/>
              </a:spcBef>
              <a:spcAft>
                <a:spcPts val="0"/>
              </a:spcAft>
              <a:buClr>
                <a:srgbClr val="3F3F3F"/>
              </a:buClr>
              <a:buSzPts val="1800"/>
              <a:buChar char="–"/>
              <a:defRPr sz="1800"/>
            </a:lvl4pPr>
            <a:lvl5pPr marL="2286000" lvl="4" indent="-342900" algn="l" rtl="0">
              <a:lnSpc>
                <a:spcPct val="100000"/>
              </a:lnSpc>
              <a:spcBef>
                <a:spcPts val="360"/>
              </a:spcBef>
              <a:spcAft>
                <a:spcPts val="0"/>
              </a:spcAft>
              <a:buClr>
                <a:srgbClr val="3F3F3F"/>
              </a:buClr>
              <a:buSzPts val="1800"/>
              <a:buChar char="»"/>
              <a:defRPr sz="1800"/>
            </a:lvl5pPr>
            <a:lvl6pPr marL="2743200" lvl="5" indent="-342900" algn="l" rtl="0">
              <a:lnSpc>
                <a:spcPct val="100000"/>
              </a:lnSpc>
              <a:spcBef>
                <a:spcPts val="360"/>
              </a:spcBef>
              <a:spcAft>
                <a:spcPts val="0"/>
              </a:spcAft>
              <a:buClr>
                <a:schemeClr val="dk1"/>
              </a:buClr>
              <a:buSzPts val="1800"/>
              <a:buChar char="•"/>
              <a:defRPr sz="1800"/>
            </a:lvl6pPr>
            <a:lvl7pPr marL="3200400" lvl="6" indent="-342900" algn="l" rtl="0">
              <a:lnSpc>
                <a:spcPct val="100000"/>
              </a:lnSpc>
              <a:spcBef>
                <a:spcPts val="360"/>
              </a:spcBef>
              <a:spcAft>
                <a:spcPts val="0"/>
              </a:spcAft>
              <a:buClr>
                <a:schemeClr val="dk1"/>
              </a:buClr>
              <a:buSzPts val="1800"/>
              <a:buChar char="•"/>
              <a:defRPr sz="1800"/>
            </a:lvl7pPr>
            <a:lvl8pPr marL="3657600" lvl="7" indent="-342900" algn="l" rtl="0">
              <a:lnSpc>
                <a:spcPct val="100000"/>
              </a:lnSpc>
              <a:spcBef>
                <a:spcPts val="360"/>
              </a:spcBef>
              <a:spcAft>
                <a:spcPts val="0"/>
              </a:spcAft>
              <a:buClr>
                <a:schemeClr val="dk1"/>
              </a:buClr>
              <a:buSzPts val="1800"/>
              <a:buChar char="•"/>
              <a:defRPr sz="1800"/>
            </a:lvl8pPr>
            <a:lvl9pPr marL="4114800" lvl="8" indent="-342900" algn="l" rtl="0">
              <a:lnSpc>
                <a:spcPct val="100000"/>
              </a:lnSpc>
              <a:spcBef>
                <a:spcPts val="360"/>
              </a:spcBef>
              <a:spcAft>
                <a:spcPts val="0"/>
              </a:spcAft>
              <a:buClr>
                <a:schemeClr val="dk1"/>
              </a:buClr>
              <a:buSzPts val="1800"/>
              <a:buChar char="•"/>
              <a:defRPr sz="1800"/>
            </a:lvl9pPr>
          </a:lstStyle>
          <a:p>
            <a:endParaRPr/>
          </a:p>
        </p:txBody>
      </p:sp>
      <p:sp>
        <p:nvSpPr>
          <p:cNvPr id="63" name="Google Shape;63;p14"/>
          <p:cNvSpPr txBox="1">
            <a:spLocks noGrp="1"/>
          </p:cNvSpPr>
          <p:nvPr>
            <p:ph type="body" idx="2"/>
          </p:nvPr>
        </p:nvSpPr>
        <p:spPr>
          <a:xfrm>
            <a:off x="4648200" y="1749028"/>
            <a:ext cx="4038600" cy="3108600"/>
          </a:xfrm>
          <a:prstGeom prst="rect">
            <a:avLst/>
          </a:prstGeom>
          <a:noFill/>
          <a:ln>
            <a:noFill/>
          </a:ln>
        </p:spPr>
        <p:txBody>
          <a:bodyPr spcFirstLastPara="1" wrap="square" lIns="91425" tIns="45700" rIns="91425" bIns="45700" anchor="t" anchorCtr="0">
            <a:normAutofit/>
          </a:bodyPr>
          <a:lstStyle>
            <a:lvl1pPr marL="457200" lvl="0" indent="-406400" algn="l" rtl="0">
              <a:lnSpc>
                <a:spcPct val="100000"/>
              </a:lnSpc>
              <a:spcBef>
                <a:spcPts val="560"/>
              </a:spcBef>
              <a:spcAft>
                <a:spcPts val="0"/>
              </a:spcAft>
              <a:buClr>
                <a:srgbClr val="3F3F3F"/>
              </a:buClr>
              <a:buSzPts val="2800"/>
              <a:buChar char="•"/>
              <a:defRPr sz="2800"/>
            </a:lvl1pPr>
            <a:lvl2pPr marL="914400" lvl="1" indent="-381000" algn="l" rtl="0">
              <a:lnSpc>
                <a:spcPct val="100000"/>
              </a:lnSpc>
              <a:spcBef>
                <a:spcPts val="480"/>
              </a:spcBef>
              <a:spcAft>
                <a:spcPts val="0"/>
              </a:spcAft>
              <a:buClr>
                <a:srgbClr val="3F3F3F"/>
              </a:buClr>
              <a:buSzPts val="2400"/>
              <a:buChar char="–"/>
              <a:defRPr sz="2400"/>
            </a:lvl2pPr>
            <a:lvl3pPr marL="1371600" lvl="2" indent="-355600" algn="l" rtl="0">
              <a:lnSpc>
                <a:spcPct val="100000"/>
              </a:lnSpc>
              <a:spcBef>
                <a:spcPts val="400"/>
              </a:spcBef>
              <a:spcAft>
                <a:spcPts val="0"/>
              </a:spcAft>
              <a:buClr>
                <a:srgbClr val="3F3F3F"/>
              </a:buClr>
              <a:buSzPts val="2000"/>
              <a:buChar char="•"/>
              <a:defRPr sz="2000"/>
            </a:lvl3pPr>
            <a:lvl4pPr marL="1828800" lvl="3" indent="-342900" algn="l" rtl="0">
              <a:lnSpc>
                <a:spcPct val="100000"/>
              </a:lnSpc>
              <a:spcBef>
                <a:spcPts val="360"/>
              </a:spcBef>
              <a:spcAft>
                <a:spcPts val="0"/>
              </a:spcAft>
              <a:buClr>
                <a:srgbClr val="3F3F3F"/>
              </a:buClr>
              <a:buSzPts val="1800"/>
              <a:buChar char="–"/>
              <a:defRPr sz="1800"/>
            </a:lvl4pPr>
            <a:lvl5pPr marL="2286000" lvl="4" indent="-342900" algn="l" rtl="0">
              <a:lnSpc>
                <a:spcPct val="100000"/>
              </a:lnSpc>
              <a:spcBef>
                <a:spcPts val="360"/>
              </a:spcBef>
              <a:spcAft>
                <a:spcPts val="0"/>
              </a:spcAft>
              <a:buClr>
                <a:srgbClr val="3F3F3F"/>
              </a:buClr>
              <a:buSzPts val="1800"/>
              <a:buChar char="»"/>
              <a:defRPr sz="1800"/>
            </a:lvl5pPr>
            <a:lvl6pPr marL="2743200" lvl="5" indent="-342900" algn="l" rtl="0">
              <a:lnSpc>
                <a:spcPct val="100000"/>
              </a:lnSpc>
              <a:spcBef>
                <a:spcPts val="360"/>
              </a:spcBef>
              <a:spcAft>
                <a:spcPts val="0"/>
              </a:spcAft>
              <a:buClr>
                <a:schemeClr val="dk1"/>
              </a:buClr>
              <a:buSzPts val="1800"/>
              <a:buChar char="•"/>
              <a:defRPr sz="1800"/>
            </a:lvl6pPr>
            <a:lvl7pPr marL="3200400" lvl="6" indent="-342900" algn="l" rtl="0">
              <a:lnSpc>
                <a:spcPct val="100000"/>
              </a:lnSpc>
              <a:spcBef>
                <a:spcPts val="360"/>
              </a:spcBef>
              <a:spcAft>
                <a:spcPts val="0"/>
              </a:spcAft>
              <a:buClr>
                <a:schemeClr val="dk1"/>
              </a:buClr>
              <a:buSzPts val="1800"/>
              <a:buChar char="•"/>
              <a:defRPr sz="1800"/>
            </a:lvl7pPr>
            <a:lvl8pPr marL="3657600" lvl="7" indent="-342900" algn="l" rtl="0">
              <a:lnSpc>
                <a:spcPct val="100000"/>
              </a:lnSpc>
              <a:spcBef>
                <a:spcPts val="360"/>
              </a:spcBef>
              <a:spcAft>
                <a:spcPts val="0"/>
              </a:spcAft>
              <a:buClr>
                <a:schemeClr val="dk1"/>
              </a:buClr>
              <a:buSzPts val="1800"/>
              <a:buChar char="•"/>
              <a:defRPr sz="1800"/>
            </a:lvl8pPr>
            <a:lvl9pPr marL="4114800" lvl="8" indent="-342900" algn="l" rtl="0">
              <a:lnSpc>
                <a:spcPct val="100000"/>
              </a:lnSpc>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420688" y="641510"/>
            <a:ext cx="3008400" cy="871500"/>
          </a:xfrm>
          <a:prstGeom prst="rect">
            <a:avLst/>
          </a:prstGeom>
          <a:noFill/>
          <a:ln>
            <a:noFill/>
          </a:ln>
        </p:spPr>
        <p:txBody>
          <a:bodyPr spcFirstLastPara="1" wrap="square" lIns="91425" tIns="45700" rIns="91425" bIns="45700" anchor="b" anchorCtr="0">
            <a:normAutofit/>
          </a:bodyPr>
          <a:lstStyle>
            <a:lvl1pPr lvl="0" algn="l" rtl="0">
              <a:lnSpc>
                <a:spcPct val="100000"/>
              </a:lnSpc>
              <a:spcBef>
                <a:spcPts val="0"/>
              </a:spcBef>
              <a:spcAft>
                <a:spcPts val="0"/>
              </a:spcAft>
              <a:buClr>
                <a:srgbClr val="3F3F3F"/>
              </a:buClr>
              <a:buSzPts val="2000"/>
              <a:buFont typeface="Arial"/>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6" name="Google Shape;66;p15"/>
          <p:cNvSpPr txBox="1">
            <a:spLocks noGrp="1"/>
          </p:cNvSpPr>
          <p:nvPr>
            <p:ph type="body" idx="1"/>
          </p:nvPr>
        </p:nvSpPr>
        <p:spPr>
          <a:xfrm>
            <a:off x="3575050" y="920884"/>
            <a:ext cx="5111700" cy="4051200"/>
          </a:xfrm>
          <a:prstGeom prst="rect">
            <a:avLst/>
          </a:prstGeom>
          <a:noFill/>
          <a:ln>
            <a:noFill/>
          </a:ln>
        </p:spPr>
        <p:txBody>
          <a:bodyPr spcFirstLastPara="1" wrap="square" lIns="91425" tIns="45700" rIns="91425" bIns="45700" anchor="t" anchorCtr="0">
            <a:normAutofit/>
          </a:bodyPr>
          <a:lstStyle>
            <a:lvl1pPr marL="457200" lvl="0" indent="-431800" algn="l" rtl="0">
              <a:lnSpc>
                <a:spcPct val="100000"/>
              </a:lnSpc>
              <a:spcBef>
                <a:spcPts val="640"/>
              </a:spcBef>
              <a:spcAft>
                <a:spcPts val="0"/>
              </a:spcAft>
              <a:buClr>
                <a:srgbClr val="3F3F3F"/>
              </a:buClr>
              <a:buSzPts val="3200"/>
              <a:buChar char="•"/>
              <a:defRPr sz="3200"/>
            </a:lvl1pPr>
            <a:lvl2pPr marL="914400" lvl="1" indent="-406400" algn="l" rtl="0">
              <a:lnSpc>
                <a:spcPct val="100000"/>
              </a:lnSpc>
              <a:spcBef>
                <a:spcPts val="560"/>
              </a:spcBef>
              <a:spcAft>
                <a:spcPts val="0"/>
              </a:spcAft>
              <a:buClr>
                <a:srgbClr val="3F3F3F"/>
              </a:buClr>
              <a:buSzPts val="2800"/>
              <a:buChar char="–"/>
              <a:defRPr sz="2800"/>
            </a:lvl2pPr>
            <a:lvl3pPr marL="1371600" lvl="2" indent="-381000" algn="l" rtl="0">
              <a:lnSpc>
                <a:spcPct val="100000"/>
              </a:lnSpc>
              <a:spcBef>
                <a:spcPts val="480"/>
              </a:spcBef>
              <a:spcAft>
                <a:spcPts val="0"/>
              </a:spcAft>
              <a:buClr>
                <a:srgbClr val="3F3F3F"/>
              </a:buClr>
              <a:buSzPts val="2400"/>
              <a:buChar char="•"/>
              <a:defRPr sz="2400"/>
            </a:lvl3pPr>
            <a:lvl4pPr marL="1828800" lvl="3" indent="-355600" algn="l" rtl="0">
              <a:lnSpc>
                <a:spcPct val="100000"/>
              </a:lnSpc>
              <a:spcBef>
                <a:spcPts val="400"/>
              </a:spcBef>
              <a:spcAft>
                <a:spcPts val="0"/>
              </a:spcAft>
              <a:buClr>
                <a:srgbClr val="3F3F3F"/>
              </a:buClr>
              <a:buSzPts val="2000"/>
              <a:buChar char="–"/>
              <a:defRPr sz="2000"/>
            </a:lvl4pPr>
            <a:lvl5pPr marL="2286000" lvl="4" indent="-355600" algn="l" rtl="0">
              <a:lnSpc>
                <a:spcPct val="100000"/>
              </a:lnSpc>
              <a:spcBef>
                <a:spcPts val="400"/>
              </a:spcBef>
              <a:spcAft>
                <a:spcPts val="0"/>
              </a:spcAft>
              <a:buClr>
                <a:srgbClr val="3F3F3F"/>
              </a:buClr>
              <a:buSzPts val="2000"/>
              <a:buChar char="»"/>
              <a:defRPr sz="2000"/>
            </a:lvl5pPr>
            <a:lvl6pPr marL="2743200" lvl="5" indent="-355600" algn="l" rtl="0">
              <a:lnSpc>
                <a:spcPct val="100000"/>
              </a:lnSpc>
              <a:spcBef>
                <a:spcPts val="400"/>
              </a:spcBef>
              <a:spcAft>
                <a:spcPts val="0"/>
              </a:spcAft>
              <a:buClr>
                <a:schemeClr val="dk1"/>
              </a:buClr>
              <a:buSzPts val="2000"/>
              <a:buChar char="•"/>
              <a:defRPr sz="2000"/>
            </a:lvl6pPr>
            <a:lvl7pPr marL="3200400" lvl="6" indent="-355600" algn="l" rtl="0">
              <a:lnSpc>
                <a:spcPct val="100000"/>
              </a:lnSpc>
              <a:spcBef>
                <a:spcPts val="400"/>
              </a:spcBef>
              <a:spcAft>
                <a:spcPts val="0"/>
              </a:spcAft>
              <a:buClr>
                <a:schemeClr val="dk1"/>
              </a:buClr>
              <a:buSzPts val="2000"/>
              <a:buChar char="•"/>
              <a:defRPr sz="2000"/>
            </a:lvl7pPr>
            <a:lvl8pPr marL="3657600" lvl="7" indent="-355600" algn="l" rtl="0">
              <a:lnSpc>
                <a:spcPct val="100000"/>
              </a:lnSpc>
              <a:spcBef>
                <a:spcPts val="400"/>
              </a:spcBef>
              <a:spcAft>
                <a:spcPts val="0"/>
              </a:spcAft>
              <a:buClr>
                <a:schemeClr val="dk1"/>
              </a:buClr>
              <a:buSzPts val="2000"/>
              <a:buChar char="•"/>
              <a:defRPr sz="2000"/>
            </a:lvl8pPr>
            <a:lvl9pPr marL="4114800" lvl="8" indent="-355600" algn="l" rtl="0">
              <a:lnSpc>
                <a:spcPct val="100000"/>
              </a:lnSpc>
              <a:spcBef>
                <a:spcPts val="400"/>
              </a:spcBef>
              <a:spcAft>
                <a:spcPts val="0"/>
              </a:spcAft>
              <a:buClr>
                <a:schemeClr val="dk1"/>
              </a:buClr>
              <a:buSzPts val="2000"/>
              <a:buChar char="•"/>
              <a:defRPr sz="2000"/>
            </a:lvl9pPr>
          </a:lstStyle>
          <a:p>
            <a:endParaRPr/>
          </a:p>
        </p:txBody>
      </p:sp>
      <p:sp>
        <p:nvSpPr>
          <p:cNvPr id="67" name="Google Shape;67;p15"/>
          <p:cNvSpPr txBox="1">
            <a:spLocks noGrp="1"/>
          </p:cNvSpPr>
          <p:nvPr>
            <p:ph type="body" idx="2"/>
          </p:nvPr>
        </p:nvSpPr>
        <p:spPr>
          <a:xfrm>
            <a:off x="420688" y="1601629"/>
            <a:ext cx="3008400" cy="3141900"/>
          </a:xfrm>
          <a:prstGeom prst="rect">
            <a:avLst/>
          </a:prstGeom>
          <a:noFill/>
          <a:ln>
            <a:noFill/>
          </a:ln>
        </p:spPr>
        <p:txBody>
          <a:bodyPr spcFirstLastPara="1" wrap="square" lIns="91425" tIns="45700" rIns="91425" bIns="45700" anchor="t" anchorCtr="0">
            <a:normAutofit/>
          </a:bodyPr>
          <a:lstStyle>
            <a:lvl1pPr marL="457200" lvl="0" indent="-228600" algn="l" rtl="0">
              <a:lnSpc>
                <a:spcPct val="100000"/>
              </a:lnSpc>
              <a:spcBef>
                <a:spcPts val="280"/>
              </a:spcBef>
              <a:spcAft>
                <a:spcPts val="0"/>
              </a:spcAft>
              <a:buClr>
                <a:srgbClr val="3F3F3F"/>
              </a:buClr>
              <a:buSzPts val="1400"/>
              <a:buNone/>
              <a:defRPr sz="1400"/>
            </a:lvl1pPr>
            <a:lvl2pPr marL="914400" lvl="1" indent="-228600" algn="l" rtl="0">
              <a:lnSpc>
                <a:spcPct val="100000"/>
              </a:lnSpc>
              <a:spcBef>
                <a:spcPts val="240"/>
              </a:spcBef>
              <a:spcAft>
                <a:spcPts val="0"/>
              </a:spcAft>
              <a:buClr>
                <a:srgbClr val="3F3F3F"/>
              </a:buClr>
              <a:buSzPts val="1200"/>
              <a:buNone/>
              <a:defRPr sz="1200"/>
            </a:lvl2pPr>
            <a:lvl3pPr marL="1371600" lvl="2" indent="-228600" algn="l" rtl="0">
              <a:lnSpc>
                <a:spcPct val="100000"/>
              </a:lnSpc>
              <a:spcBef>
                <a:spcPts val="200"/>
              </a:spcBef>
              <a:spcAft>
                <a:spcPts val="0"/>
              </a:spcAft>
              <a:buClr>
                <a:srgbClr val="3F3F3F"/>
              </a:buClr>
              <a:buSzPts val="1000"/>
              <a:buNone/>
              <a:defRPr sz="1000"/>
            </a:lvl3pPr>
            <a:lvl4pPr marL="1828800" lvl="3" indent="-228600" algn="l" rtl="0">
              <a:lnSpc>
                <a:spcPct val="100000"/>
              </a:lnSpc>
              <a:spcBef>
                <a:spcPts val="180"/>
              </a:spcBef>
              <a:spcAft>
                <a:spcPts val="0"/>
              </a:spcAft>
              <a:buClr>
                <a:srgbClr val="3F3F3F"/>
              </a:buClr>
              <a:buSzPts val="900"/>
              <a:buNone/>
              <a:defRPr sz="900"/>
            </a:lvl4pPr>
            <a:lvl5pPr marL="2286000" lvl="4" indent="-228600" algn="l" rtl="0">
              <a:lnSpc>
                <a:spcPct val="100000"/>
              </a:lnSpc>
              <a:spcBef>
                <a:spcPts val="180"/>
              </a:spcBef>
              <a:spcAft>
                <a:spcPts val="0"/>
              </a:spcAft>
              <a:buClr>
                <a:srgbClr val="3F3F3F"/>
              </a:buClr>
              <a:buSzPts val="900"/>
              <a:buNone/>
              <a:defRPr sz="900"/>
            </a:lvl5pPr>
            <a:lvl6pPr marL="2743200" lvl="5" indent="-228600" algn="l" rtl="0">
              <a:lnSpc>
                <a:spcPct val="100000"/>
              </a:lnSpc>
              <a:spcBef>
                <a:spcPts val="180"/>
              </a:spcBef>
              <a:spcAft>
                <a:spcPts val="0"/>
              </a:spcAft>
              <a:buClr>
                <a:schemeClr val="dk1"/>
              </a:buClr>
              <a:buSzPts val="900"/>
              <a:buNone/>
              <a:defRPr sz="900"/>
            </a:lvl6pPr>
            <a:lvl7pPr marL="3200400" lvl="6" indent="-228600" algn="l" rtl="0">
              <a:lnSpc>
                <a:spcPct val="100000"/>
              </a:lnSpc>
              <a:spcBef>
                <a:spcPts val="180"/>
              </a:spcBef>
              <a:spcAft>
                <a:spcPts val="0"/>
              </a:spcAft>
              <a:buClr>
                <a:schemeClr val="dk1"/>
              </a:buClr>
              <a:buSzPts val="900"/>
              <a:buNone/>
              <a:defRPr sz="900"/>
            </a:lvl7pPr>
            <a:lvl8pPr marL="3657600" lvl="7" indent="-228600" algn="l" rtl="0">
              <a:lnSpc>
                <a:spcPct val="100000"/>
              </a:lnSpc>
              <a:spcBef>
                <a:spcPts val="180"/>
              </a:spcBef>
              <a:spcAft>
                <a:spcPts val="0"/>
              </a:spcAft>
              <a:buClr>
                <a:schemeClr val="dk1"/>
              </a:buClr>
              <a:buSzPts val="900"/>
              <a:buNone/>
              <a:defRPr sz="900"/>
            </a:lvl8pPr>
            <a:lvl9pPr marL="4114800" lvl="8" indent="-228600" algn="l" rtl="0">
              <a:lnSpc>
                <a:spcPct val="100000"/>
              </a:lnSpc>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1792288" y="3829050"/>
            <a:ext cx="5486400" cy="425700"/>
          </a:xfrm>
          <a:prstGeom prst="rect">
            <a:avLst/>
          </a:prstGeom>
          <a:noFill/>
          <a:ln>
            <a:noFill/>
          </a:ln>
        </p:spPr>
        <p:txBody>
          <a:bodyPr spcFirstLastPara="1" wrap="square" lIns="91425" tIns="45700" rIns="91425" bIns="45700" anchor="b" anchorCtr="0">
            <a:normAutofit/>
          </a:bodyPr>
          <a:lstStyle>
            <a:lvl1pPr lvl="0" algn="l" rtl="0">
              <a:lnSpc>
                <a:spcPct val="100000"/>
              </a:lnSpc>
              <a:spcBef>
                <a:spcPts val="0"/>
              </a:spcBef>
              <a:spcAft>
                <a:spcPts val="0"/>
              </a:spcAft>
              <a:buClr>
                <a:srgbClr val="3F3F3F"/>
              </a:buClr>
              <a:buSzPts val="2000"/>
              <a:buFont typeface="Arial"/>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16"/>
          <p:cNvSpPr>
            <a:spLocks noGrp="1"/>
          </p:cNvSpPr>
          <p:nvPr>
            <p:ph type="pic" idx="2"/>
          </p:nvPr>
        </p:nvSpPr>
        <p:spPr>
          <a:xfrm>
            <a:off x="1792288" y="685800"/>
            <a:ext cx="5486400" cy="3086100"/>
          </a:xfrm>
          <a:prstGeom prst="rect">
            <a:avLst/>
          </a:prstGeom>
          <a:noFill/>
          <a:ln>
            <a:noFill/>
          </a:ln>
        </p:spPr>
      </p:sp>
      <p:sp>
        <p:nvSpPr>
          <p:cNvPr id="71" name="Google Shape;71;p16"/>
          <p:cNvSpPr txBox="1">
            <a:spLocks noGrp="1"/>
          </p:cNvSpPr>
          <p:nvPr>
            <p:ph type="body" idx="1"/>
          </p:nvPr>
        </p:nvSpPr>
        <p:spPr>
          <a:xfrm>
            <a:off x="1792288" y="4254817"/>
            <a:ext cx="5486400" cy="603000"/>
          </a:xfrm>
          <a:prstGeom prst="rect">
            <a:avLst/>
          </a:prstGeom>
          <a:noFill/>
          <a:ln>
            <a:noFill/>
          </a:ln>
        </p:spPr>
        <p:txBody>
          <a:bodyPr spcFirstLastPara="1" wrap="square" lIns="91425" tIns="45700" rIns="91425" bIns="45700" anchor="t" anchorCtr="0">
            <a:normAutofit/>
          </a:bodyPr>
          <a:lstStyle>
            <a:lvl1pPr marL="457200" lvl="0" indent="-228600" algn="l" rtl="0">
              <a:lnSpc>
                <a:spcPct val="100000"/>
              </a:lnSpc>
              <a:spcBef>
                <a:spcPts val="280"/>
              </a:spcBef>
              <a:spcAft>
                <a:spcPts val="0"/>
              </a:spcAft>
              <a:buClr>
                <a:srgbClr val="3F3F3F"/>
              </a:buClr>
              <a:buSzPts val="1400"/>
              <a:buNone/>
              <a:defRPr sz="1400"/>
            </a:lvl1pPr>
            <a:lvl2pPr marL="914400" lvl="1" indent="-228600" algn="l" rtl="0">
              <a:lnSpc>
                <a:spcPct val="100000"/>
              </a:lnSpc>
              <a:spcBef>
                <a:spcPts val="240"/>
              </a:spcBef>
              <a:spcAft>
                <a:spcPts val="0"/>
              </a:spcAft>
              <a:buClr>
                <a:srgbClr val="3F3F3F"/>
              </a:buClr>
              <a:buSzPts val="1200"/>
              <a:buNone/>
              <a:defRPr sz="1200"/>
            </a:lvl2pPr>
            <a:lvl3pPr marL="1371600" lvl="2" indent="-228600" algn="l" rtl="0">
              <a:lnSpc>
                <a:spcPct val="100000"/>
              </a:lnSpc>
              <a:spcBef>
                <a:spcPts val="200"/>
              </a:spcBef>
              <a:spcAft>
                <a:spcPts val="0"/>
              </a:spcAft>
              <a:buClr>
                <a:srgbClr val="3F3F3F"/>
              </a:buClr>
              <a:buSzPts val="1000"/>
              <a:buNone/>
              <a:defRPr sz="1000"/>
            </a:lvl3pPr>
            <a:lvl4pPr marL="1828800" lvl="3" indent="-228600" algn="l" rtl="0">
              <a:lnSpc>
                <a:spcPct val="100000"/>
              </a:lnSpc>
              <a:spcBef>
                <a:spcPts val="180"/>
              </a:spcBef>
              <a:spcAft>
                <a:spcPts val="0"/>
              </a:spcAft>
              <a:buClr>
                <a:srgbClr val="3F3F3F"/>
              </a:buClr>
              <a:buSzPts val="900"/>
              <a:buNone/>
              <a:defRPr sz="900"/>
            </a:lvl4pPr>
            <a:lvl5pPr marL="2286000" lvl="4" indent="-228600" algn="l" rtl="0">
              <a:lnSpc>
                <a:spcPct val="100000"/>
              </a:lnSpc>
              <a:spcBef>
                <a:spcPts val="180"/>
              </a:spcBef>
              <a:spcAft>
                <a:spcPts val="0"/>
              </a:spcAft>
              <a:buClr>
                <a:srgbClr val="3F3F3F"/>
              </a:buClr>
              <a:buSzPts val="900"/>
              <a:buNone/>
              <a:defRPr sz="900"/>
            </a:lvl5pPr>
            <a:lvl6pPr marL="2743200" lvl="5" indent="-228600" algn="l" rtl="0">
              <a:lnSpc>
                <a:spcPct val="100000"/>
              </a:lnSpc>
              <a:spcBef>
                <a:spcPts val="180"/>
              </a:spcBef>
              <a:spcAft>
                <a:spcPts val="0"/>
              </a:spcAft>
              <a:buClr>
                <a:schemeClr val="dk1"/>
              </a:buClr>
              <a:buSzPts val="900"/>
              <a:buNone/>
              <a:defRPr sz="900"/>
            </a:lvl6pPr>
            <a:lvl7pPr marL="3200400" lvl="6" indent="-228600" algn="l" rtl="0">
              <a:lnSpc>
                <a:spcPct val="100000"/>
              </a:lnSpc>
              <a:spcBef>
                <a:spcPts val="180"/>
              </a:spcBef>
              <a:spcAft>
                <a:spcPts val="0"/>
              </a:spcAft>
              <a:buClr>
                <a:schemeClr val="dk1"/>
              </a:buClr>
              <a:buSzPts val="900"/>
              <a:buNone/>
              <a:defRPr sz="900"/>
            </a:lvl7pPr>
            <a:lvl8pPr marL="3657600" lvl="7" indent="-228600" algn="l" rtl="0">
              <a:lnSpc>
                <a:spcPct val="100000"/>
              </a:lnSpc>
              <a:spcBef>
                <a:spcPts val="180"/>
              </a:spcBef>
              <a:spcAft>
                <a:spcPts val="0"/>
              </a:spcAft>
              <a:buClr>
                <a:schemeClr val="dk1"/>
              </a:buClr>
              <a:buSzPts val="900"/>
              <a:buNone/>
              <a:defRPr sz="900"/>
            </a:lvl8pPr>
            <a:lvl9pPr marL="4114800" lvl="8" indent="-228600" algn="l" rtl="0">
              <a:lnSpc>
                <a:spcPct val="100000"/>
              </a:lnSpc>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6"/>
        <p:cNvGrpSpPr/>
        <p:nvPr/>
      </p:nvGrpSpPr>
      <p:grpSpPr>
        <a:xfrm>
          <a:off x="0" y="0"/>
          <a:ext cx="0" cy="0"/>
          <a:chOff x="0" y="0"/>
          <a:chExt cx="0" cy="0"/>
        </a:xfrm>
      </p:grpSpPr>
      <p:sp>
        <p:nvSpPr>
          <p:cNvPr id="77" name="Google Shape;77;p18"/>
          <p:cNvSpPr txBox="1">
            <a:spLocks noGrp="1"/>
          </p:cNvSpPr>
          <p:nvPr>
            <p:ph type="title"/>
          </p:nvPr>
        </p:nvSpPr>
        <p:spPr>
          <a:xfrm>
            <a:off x="722313" y="3305176"/>
            <a:ext cx="7772400" cy="1021500"/>
          </a:xfrm>
          <a:prstGeom prst="rect">
            <a:avLst/>
          </a:prstGeom>
          <a:noFill/>
          <a:ln>
            <a:noFill/>
          </a:ln>
        </p:spPr>
        <p:txBody>
          <a:bodyPr spcFirstLastPara="1" wrap="square" lIns="91425" tIns="45700" rIns="91425" bIns="45700" anchor="t" anchorCtr="0">
            <a:normAutofit/>
          </a:bodyPr>
          <a:lstStyle>
            <a:lvl1pPr lvl="0" algn="l" rtl="0">
              <a:lnSpc>
                <a:spcPct val="100000"/>
              </a:lnSpc>
              <a:spcBef>
                <a:spcPts val="0"/>
              </a:spcBef>
              <a:spcAft>
                <a:spcPts val="0"/>
              </a:spcAft>
              <a:buClr>
                <a:srgbClr val="3F3F3F"/>
              </a:buClr>
              <a:buSzPts val="4000"/>
              <a:buFont typeface="Arial"/>
              <a:buNone/>
              <a:defRPr sz="4000" b="1" cap="none">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8"/>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rmAutofit/>
          </a:bodyPr>
          <a:lstStyle>
            <a:lvl1pPr marL="457200" lvl="0" indent="-228600" algn="l" rtl="0">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marL="914400" lvl="1" indent="-228600" algn="l" rtl="0">
              <a:lnSpc>
                <a:spcPct val="100000"/>
              </a:lnSpc>
              <a:spcBef>
                <a:spcPts val="360"/>
              </a:spcBef>
              <a:spcAft>
                <a:spcPts val="0"/>
              </a:spcAft>
              <a:buClr>
                <a:srgbClr val="888888"/>
              </a:buClr>
              <a:buSzPts val="1800"/>
              <a:buNone/>
              <a:defRPr sz="1800">
                <a:solidFill>
                  <a:srgbClr val="888888"/>
                </a:solidFill>
              </a:defRPr>
            </a:lvl2pPr>
            <a:lvl3pPr marL="1371600" lvl="2" indent="-228600" algn="l" rtl="0">
              <a:lnSpc>
                <a:spcPct val="100000"/>
              </a:lnSpc>
              <a:spcBef>
                <a:spcPts val="320"/>
              </a:spcBef>
              <a:spcAft>
                <a:spcPts val="0"/>
              </a:spcAft>
              <a:buClr>
                <a:srgbClr val="888888"/>
              </a:buClr>
              <a:buSzPts val="1600"/>
              <a:buNone/>
              <a:defRPr sz="1600">
                <a:solidFill>
                  <a:srgbClr val="888888"/>
                </a:solidFill>
              </a:defRPr>
            </a:lvl3pPr>
            <a:lvl4pPr marL="1828800" lvl="3" indent="-228600" algn="l" rtl="0">
              <a:lnSpc>
                <a:spcPct val="100000"/>
              </a:lnSpc>
              <a:spcBef>
                <a:spcPts val="280"/>
              </a:spcBef>
              <a:spcAft>
                <a:spcPts val="0"/>
              </a:spcAft>
              <a:buClr>
                <a:srgbClr val="888888"/>
              </a:buClr>
              <a:buSzPts val="1400"/>
              <a:buNone/>
              <a:defRPr sz="1400">
                <a:solidFill>
                  <a:srgbClr val="888888"/>
                </a:solidFill>
              </a:defRPr>
            </a:lvl4pPr>
            <a:lvl5pPr marL="2286000" lvl="4" indent="-228600" algn="l" rtl="0">
              <a:lnSpc>
                <a:spcPct val="100000"/>
              </a:lnSpc>
              <a:spcBef>
                <a:spcPts val="280"/>
              </a:spcBef>
              <a:spcAft>
                <a:spcPts val="0"/>
              </a:spcAft>
              <a:buClr>
                <a:srgbClr val="888888"/>
              </a:buClr>
              <a:buSzPts val="1400"/>
              <a:buNone/>
              <a:defRPr sz="1400">
                <a:solidFill>
                  <a:srgbClr val="888888"/>
                </a:solidFill>
              </a:defRPr>
            </a:lvl5pPr>
            <a:lvl6pPr marL="2743200" lvl="5" indent="-228600" algn="l" rtl="0">
              <a:lnSpc>
                <a:spcPct val="100000"/>
              </a:lnSpc>
              <a:spcBef>
                <a:spcPts val="280"/>
              </a:spcBef>
              <a:spcAft>
                <a:spcPts val="0"/>
              </a:spcAft>
              <a:buClr>
                <a:srgbClr val="888888"/>
              </a:buClr>
              <a:buSzPts val="1400"/>
              <a:buNone/>
              <a:defRPr sz="1400">
                <a:solidFill>
                  <a:srgbClr val="888888"/>
                </a:solidFill>
              </a:defRPr>
            </a:lvl6pPr>
            <a:lvl7pPr marL="3200400" lvl="6" indent="-228600" algn="l" rtl="0">
              <a:lnSpc>
                <a:spcPct val="100000"/>
              </a:lnSpc>
              <a:spcBef>
                <a:spcPts val="280"/>
              </a:spcBef>
              <a:spcAft>
                <a:spcPts val="0"/>
              </a:spcAft>
              <a:buClr>
                <a:srgbClr val="888888"/>
              </a:buClr>
              <a:buSzPts val="1400"/>
              <a:buNone/>
              <a:defRPr sz="1400">
                <a:solidFill>
                  <a:srgbClr val="888888"/>
                </a:solidFill>
              </a:defRPr>
            </a:lvl7pPr>
            <a:lvl8pPr marL="3657600" lvl="7" indent="-228600" algn="l" rtl="0">
              <a:lnSpc>
                <a:spcPct val="100000"/>
              </a:lnSpc>
              <a:spcBef>
                <a:spcPts val="280"/>
              </a:spcBef>
              <a:spcAft>
                <a:spcPts val="0"/>
              </a:spcAft>
              <a:buClr>
                <a:srgbClr val="888888"/>
              </a:buClr>
              <a:buSzPts val="1400"/>
              <a:buNone/>
              <a:defRPr sz="1400">
                <a:solidFill>
                  <a:srgbClr val="888888"/>
                </a:solidFill>
              </a:defRPr>
            </a:lvl8pPr>
            <a:lvl9pPr marL="4114800" lvl="8" indent="-228600" algn="l" rtl="0">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79" name="Google Shape;79;p18"/>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0"/>
        <p:cNvGrpSpPr/>
        <p:nvPr/>
      </p:nvGrpSpPr>
      <p:grpSpPr>
        <a:xfrm>
          <a:off x="0" y="0"/>
          <a:ext cx="0" cy="0"/>
          <a:chOff x="0" y="0"/>
          <a:chExt cx="0" cy="0"/>
        </a:xfrm>
      </p:grpSpPr>
      <p:sp>
        <p:nvSpPr>
          <p:cNvPr id="81" name="Google Shape;81;p19"/>
          <p:cNvSpPr txBox="1">
            <a:spLocks noGrp="1"/>
          </p:cNvSpPr>
          <p:nvPr>
            <p:ph type="title"/>
          </p:nvPr>
        </p:nvSpPr>
        <p:spPr>
          <a:xfrm>
            <a:off x="457200" y="419301"/>
            <a:ext cx="8229600" cy="637200"/>
          </a:xfrm>
          <a:prstGeom prst="rect">
            <a:avLst/>
          </a:prstGeom>
          <a:noFill/>
          <a:ln>
            <a:noFill/>
          </a:ln>
        </p:spPr>
        <p:txBody>
          <a:bodyPr spcFirstLastPara="1" wrap="square" lIns="91425" tIns="45700" rIns="91425" bIns="45700" anchor="ctr" anchorCtr="0">
            <a:normAutofit/>
          </a:bodyPr>
          <a:lstStyle>
            <a:lvl1pPr lvl="0" algn="ctr" rtl="0">
              <a:lnSpc>
                <a:spcPct val="100000"/>
              </a:lnSpc>
              <a:spcBef>
                <a:spcPts val="0"/>
              </a:spcBef>
              <a:spcAft>
                <a:spcPts val="0"/>
              </a:spcAft>
              <a:buClr>
                <a:srgbClr val="3F3F3F"/>
              </a:buClr>
              <a:buSzPts val="1000"/>
              <a:buNone/>
              <a:defRPr sz="36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2" name="Google Shape;82;p19"/>
          <p:cNvSpPr txBox="1">
            <a:spLocks noGrp="1"/>
          </p:cNvSpPr>
          <p:nvPr>
            <p:ph type="body" idx="1"/>
          </p:nvPr>
        </p:nvSpPr>
        <p:spPr>
          <a:xfrm>
            <a:off x="457200" y="1128300"/>
            <a:ext cx="8229600" cy="3558000"/>
          </a:xfrm>
          <a:prstGeom prst="rect">
            <a:avLst/>
          </a:prstGeom>
          <a:noFill/>
          <a:ln>
            <a:noFill/>
          </a:ln>
        </p:spPr>
        <p:txBody>
          <a:bodyPr spcFirstLastPara="1" wrap="square" lIns="91425" tIns="45700" rIns="91425" bIns="45700" anchor="t" anchorCtr="0">
            <a:normAutofit/>
          </a:bodyPr>
          <a:lstStyle>
            <a:lvl1pPr marL="457200" lvl="0" indent="-342900" algn="l" rtl="0">
              <a:lnSpc>
                <a:spcPct val="100000"/>
              </a:lnSpc>
              <a:spcBef>
                <a:spcPts val="360"/>
              </a:spcBef>
              <a:spcAft>
                <a:spcPts val="0"/>
              </a:spcAft>
              <a:buClr>
                <a:srgbClr val="3F3F3F"/>
              </a:buClr>
              <a:buSzPts val="1800"/>
              <a:buChar char="•"/>
              <a:defRPr/>
            </a:lvl1pPr>
            <a:lvl2pPr marL="914400" lvl="1" indent="-342900" algn="l" rtl="0">
              <a:lnSpc>
                <a:spcPct val="100000"/>
              </a:lnSpc>
              <a:spcBef>
                <a:spcPts val="360"/>
              </a:spcBef>
              <a:spcAft>
                <a:spcPts val="0"/>
              </a:spcAft>
              <a:buClr>
                <a:srgbClr val="3F3F3F"/>
              </a:buClr>
              <a:buSzPts val="1800"/>
              <a:buChar char="–"/>
              <a:defRPr/>
            </a:lvl2pPr>
            <a:lvl3pPr marL="1371600" lvl="2" indent="-342900" algn="l" rtl="0">
              <a:lnSpc>
                <a:spcPct val="100000"/>
              </a:lnSpc>
              <a:spcBef>
                <a:spcPts val="360"/>
              </a:spcBef>
              <a:spcAft>
                <a:spcPts val="0"/>
              </a:spcAft>
              <a:buClr>
                <a:srgbClr val="3F3F3F"/>
              </a:buClr>
              <a:buSzPts val="1800"/>
              <a:buChar char="•"/>
              <a:defRPr/>
            </a:lvl3pPr>
            <a:lvl4pPr marL="1828800" lvl="3" indent="-342900" algn="l" rtl="0">
              <a:lnSpc>
                <a:spcPct val="100000"/>
              </a:lnSpc>
              <a:spcBef>
                <a:spcPts val="360"/>
              </a:spcBef>
              <a:spcAft>
                <a:spcPts val="0"/>
              </a:spcAft>
              <a:buClr>
                <a:srgbClr val="3F3F3F"/>
              </a:buClr>
              <a:buSzPts val="1800"/>
              <a:buChar char="–"/>
              <a:defRPr/>
            </a:lvl4pPr>
            <a:lvl5pPr marL="2286000" lvl="4" indent="-342900" algn="l" rtl="0">
              <a:lnSpc>
                <a:spcPct val="100000"/>
              </a:lnSpc>
              <a:spcBef>
                <a:spcPts val="360"/>
              </a:spcBef>
              <a:spcAft>
                <a:spcPts val="0"/>
              </a:spcAft>
              <a:buClr>
                <a:srgbClr val="3F3F3F"/>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83" name="Google Shape;83;p19"/>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p20"/>
          <p:cNvSpPr txBox="1">
            <a:spLocks noGrp="1"/>
          </p:cNvSpPr>
          <p:nvPr>
            <p:ph type="dt" idx="10"/>
          </p:nvPr>
        </p:nvSpPr>
        <p:spPr>
          <a:xfrm>
            <a:off x="381000" y="4686300"/>
            <a:ext cx="2209800" cy="342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6" name="Google Shape;86;p20"/>
          <p:cNvSpPr txBox="1">
            <a:spLocks noGrp="1"/>
          </p:cNvSpPr>
          <p:nvPr>
            <p:ph type="ftr" idx="11"/>
          </p:nvPr>
        </p:nvSpPr>
        <p:spPr>
          <a:xfrm>
            <a:off x="2743200" y="4686300"/>
            <a:ext cx="3657600" cy="3429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7" name="Google Shape;87;p20"/>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300" b="0">
              <a:solidFill>
                <a:srgbClr val="3F3F3F"/>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8"/>
        <p:cNvGrpSpPr/>
        <p:nvPr/>
      </p:nvGrpSpPr>
      <p:grpSpPr>
        <a:xfrm>
          <a:off x="0" y="0"/>
          <a:ext cx="0" cy="0"/>
          <a:chOff x="0" y="0"/>
          <a:chExt cx="0" cy="0"/>
        </a:xfrm>
      </p:grpSpPr>
      <p:sp>
        <p:nvSpPr>
          <p:cNvPr id="89" name="Google Shape;89;p21"/>
          <p:cNvSpPr txBox="1">
            <a:spLocks noGrp="1"/>
          </p:cNvSpPr>
          <p:nvPr>
            <p:ph type="ctrTitle"/>
          </p:nvPr>
        </p:nvSpPr>
        <p:spPr>
          <a:xfrm>
            <a:off x="685800" y="1597819"/>
            <a:ext cx="7772400" cy="11025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3F3F3F"/>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0" name="Google Shape;90;p21"/>
          <p:cNvSpPr txBox="1">
            <a:spLocks noGrp="1"/>
          </p:cNvSpPr>
          <p:nvPr>
            <p:ph type="subTitle" idx="1"/>
          </p:nvPr>
        </p:nvSpPr>
        <p:spPr>
          <a:xfrm>
            <a:off x="1371600" y="2914650"/>
            <a:ext cx="6400800" cy="1314600"/>
          </a:xfrm>
          <a:prstGeom prst="rect">
            <a:avLst/>
          </a:prstGeom>
          <a:noFill/>
          <a:ln>
            <a:noFill/>
          </a:ln>
        </p:spPr>
        <p:txBody>
          <a:bodyPr spcFirstLastPara="1" wrap="square" lIns="91425" tIns="45700" rIns="91425" bIns="45700" anchor="t" anchorCtr="0">
            <a:normAutofit/>
          </a:bodyPr>
          <a:lstStyle>
            <a:lvl1pPr lvl="0" algn="ctr" rtl="0">
              <a:lnSpc>
                <a:spcPct val="100000"/>
              </a:lnSpc>
              <a:spcBef>
                <a:spcPts val="640"/>
              </a:spcBef>
              <a:spcAft>
                <a:spcPts val="0"/>
              </a:spcAft>
              <a:buClr>
                <a:srgbClr val="888888"/>
              </a:buClr>
              <a:buSzPts val="3200"/>
              <a:buNone/>
              <a:defRPr>
                <a:solidFill>
                  <a:srgbClr val="888888"/>
                </a:solidFill>
              </a:defRPr>
            </a:lvl1pPr>
            <a:lvl2pPr lvl="1" algn="ctr" rtl="0">
              <a:lnSpc>
                <a:spcPct val="100000"/>
              </a:lnSpc>
              <a:spcBef>
                <a:spcPts val="560"/>
              </a:spcBef>
              <a:spcAft>
                <a:spcPts val="0"/>
              </a:spcAft>
              <a:buClr>
                <a:srgbClr val="888888"/>
              </a:buClr>
              <a:buSzPts val="2800"/>
              <a:buNone/>
              <a:defRPr>
                <a:solidFill>
                  <a:srgbClr val="888888"/>
                </a:solidFill>
              </a:defRPr>
            </a:lvl2pPr>
            <a:lvl3pPr lvl="2" algn="ctr" rtl="0">
              <a:lnSpc>
                <a:spcPct val="100000"/>
              </a:lnSpc>
              <a:spcBef>
                <a:spcPts val="480"/>
              </a:spcBef>
              <a:spcAft>
                <a:spcPts val="0"/>
              </a:spcAft>
              <a:buClr>
                <a:srgbClr val="888888"/>
              </a:buClr>
              <a:buSzPts val="2400"/>
              <a:buNone/>
              <a:defRPr>
                <a:solidFill>
                  <a:srgbClr val="888888"/>
                </a:solidFill>
              </a:defRPr>
            </a:lvl3pPr>
            <a:lvl4pPr lvl="3" algn="ctr" rtl="0">
              <a:lnSpc>
                <a:spcPct val="100000"/>
              </a:lnSpc>
              <a:spcBef>
                <a:spcPts val="400"/>
              </a:spcBef>
              <a:spcAft>
                <a:spcPts val="0"/>
              </a:spcAft>
              <a:buClr>
                <a:srgbClr val="888888"/>
              </a:buClr>
              <a:buSzPts val="2000"/>
              <a:buNone/>
              <a:defRPr>
                <a:solidFill>
                  <a:srgbClr val="888888"/>
                </a:solidFill>
              </a:defRPr>
            </a:lvl4pPr>
            <a:lvl5pPr lvl="4" algn="ctr" rtl="0">
              <a:lnSpc>
                <a:spcPct val="100000"/>
              </a:lnSpc>
              <a:spcBef>
                <a:spcPts val="400"/>
              </a:spcBef>
              <a:spcAft>
                <a:spcPts val="0"/>
              </a:spcAft>
              <a:buClr>
                <a:srgbClr val="888888"/>
              </a:buClr>
              <a:buSzPts val="2000"/>
              <a:buNone/>
              <a:defRPr>
                <a:solidFill>
                  <a:srgbClr val="888888"/>
                </a:solidFill>
              </a:defRPr>
            </a:lvl5pPr>
            <a:lvl6pPr lvl="5" algn="ctr" rtl="0">
              <a:lnSpc>
                <a:spcPct val="100000"/>
              </a:lnSpc>
              <a:spcBef>
                <a:spcPts val="400"/>
              </a:spcBef>
              <a:spcAft>
                <a:spcPts val="0"/>
              </a:spcAft>
              <a:buClr>
                <a:srgbClr val="888888"/>
              </a:buClr>
              <a:buSzPts val="2000"/>
              <a:buNone/>
              <a:defRPr>
                <a:solidFill>
                  <a:srgbClr val="888888"/>
                </a:solidFill>
              </a:defRPr>
            </a:lvl6pPr>
            <a:lvl7pPr lvl="6" algn="ctr" rtl="0">
              <a:lnSpc>
                <a:spcPct val="100000"/>
              </a:lnSpc>
              <a:spcBef>
                <a:spcPts val="400"/>
              </a:spcBef>
              <a:spcAft>
                <a:spcPts val="0"/>
              </a:spcAft>
              <a:buClr>
                <a:srgbClr val="888888"/>
              </a:buClr>
              <a:buSzPts val="2000"/>
              <a:buNone/>
              <a:defRPr>
                <a:solidFill>
                  <a:srgbClr val="888888"/>
                </a:solidFill>
              </a:defRPr>
            </a:lvl7pPr>
            <a:lvl8pPr lvl="7" algn="ctr" rtl="0">
              <a:lnSpc>
                <a:spcPct val="100000"/>
              </a:lnSpc>
              <a:spcBef>
                <a:spcPts val="400"/>
              </a:spcBef>
              <a:spcAft>
                <a:spcPts val="0"/>
              </a:spcAft>
              <a:buClr>
                <a:srgbClr val="888888"/>
              </a:buClr>
              <a:buSzPts val="2000"/>
              <a:buNone/>
              <a:defRPr>
                <a:solidFill>
                  <a:srgbClr val="888888"/>
                </a:solidFill>
              </a:defRPr>
            </a:lvl8pPr>
            <a:lvl9pPr lvl="8" algn="ctr" rtl="0">
              <a:lnSpc>
                <a:spcPct val="100000"/>
              </a:lnSpc>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1"/>
        <p:cNvGrpSpPr/>
        <p:nvPr/>
      </p:nvGrpSpPr>
      <p:grpSpPr>
        <a:xfrm>
          <a:off x="0" y="0"/>
          <a:ext cx="0" cy="0"/>
          <a:chOff x="0" y="0"/>
          <a:chExt cx="0" cy="0"/>
        </a:xfrm>
      </p:grpSpPr>
      <p:sp>
        <p:nvSpPr>
          <p:cNvPr id="92" name="Google Shape;92;p22"/>
          <p:cNvSpPr txBox="1">
            <a:spLocks noGrp="1"/>
          </p:cNvSpPr>
          <p:nvPr>
            <p:ph type="title"/>
          </p:nvPr>
        </p:nvSpPr>
        <p:spPr>
          <a:xfrm>
            <a:off x="457200" y="685800"/>
            <a:ext cx="8229600" cy="8574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3F3F3F"/>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3" name="Google Shape;93;p22"/>
          <p:cNvSpPr txBox="1">
            <a:spLocks noGrp="1"/>
          </p:cNvSpPr>
          <p:nvPr>
            <p:ph type="body" idx="1"/>
          </p:nvPr>
        </p:nvSpPr>
        <p:spPr>
          <a:xfrm>
            <a:off x="457200" y="1749028"/>
            <a:ext cx="4038600" cy="3108600"/>
          </a:xfrm>
          <a:prstGeom prst="rect">
            <a:avLst/>
          </a:prstGeom>
          <a:noFill/>
          <a:ln>
            <a:noFill/>
          </a:ln>
        </p:spPr>
        <p:txBody>
          <a:bodyPr spcFirstLastPara="1" wrap="square" lIns="91425" tIns="45700" rIns="91425" bIns="45700" anchor="t" anchorCtr="0">
            <a:normAutofit/>
          </a:bodyPr>
          <a:lstStyle>
            <a:lvl1pPr marL="457200" lvl="0" indent="-406400" algn="l" rtl="0">
              <a:lnSpc>
                <a:spcPct val="100000"/>
              </a:lnSpc>
              <a:spcBef>
                <a:spcPts val="560"/>
              </a:spcBef>
              <a:spcAft>
                <a:spcPts val="0"/>
              </a:spcAft>
              <a:buClr>
                <a:srgbClr val="3F3F3F"/>
              </a:buClr>
              <a:buSzPts val="2800"/>
              <a:buChar char="•"/>
              <a:defRPr sz="2800"/>
            </a:lvl1pPr>
            <a:lvl2pPr marL="914400" lvl="1" indent="-381000" algn="l" rtl="0">
              <a:lnSpc>
                <a:spcPct val="100000"/>
              </a:lnSpc>
              <a:spcBef>
                <a:spcPts val="480"/>
              </a:spcBef>
              <a:spcAft>
                <a:spcPts val="0"/>
              </a:spcAft>
              <a:buClr>
                <a:srgbClr val="3F3F3F"/>
              </a:buClr>
              <a:buSzPts val="2400"/>
              <a:buChar char="–"/>
              <a:defRPr sz="2400"/>
            </a:lvl2pPr>
            <a:lvl3pPr marL="1371600" lvl="2" indent="-355600" algn="l" rtl="0">
              <a:lnSpc>
                <a:spcPct val="100000"/>
              </a:lnSpc>
              <a:spcBef>
                <a:spcPts val="400"/>
              </a:spcBef>
              <a:spcAft>
                <a:spcPts val="0"/>
              </a:spcAft>
              <a:buClr>
                <a:srgbClr val="3F3F3F"/>
              </a:buClr>
              <a:buSzPts val="2000"/>
              <a:buChar char="•"/>
              <a:defRPr sz="2000"/>
            </a:lvl3pPr>
            <a:lvl4pPr marL="1828800" lvl="3" indent="-342900" algn="l" rtl="0">
              <a:lnSpc>
                <a:spcPct val="100000"/>
              </a:lnSpc>
              <a:spcBef>
                <a:spcPts val="360"/>
              </a:spcBef>
              <a:spcAft>
                <a:spcPts val="0"/>
              </a:spcAft>
              <a:buClr>
                <a:srgbClr val="3F3F3F"/>
              </a:buClr>
              <a:buSzPts val="1800"/>
              <a:buChar char="–"/>
              <a:defRPr sz="1800"/>
            </a:lvl4pPr>
            <a:lvl5pPr marL="2286000" lvl="4" indent="-342900" algn="l" rtl="0">
              <a:lnSpc>
                <a:spcPct val="100000"/>
              </a:lnSpc>
              <a:spcBef>
                <a:spcPts val="360"/>
              </a:spcBef>
              <a:spcAft>
                <a:spcPts val="0"/>
              </a:spcAft>
              <a:buClr>
                <a:srgbClr val="3F3F3F"/>
              </a:buClr>
              <a:buSzPts val="1800"/>
              <a:buChar char="»"/>
              <a:defRPr sz="1800"/>
            </a:lvl5pPr>
            <a:lvl6pPr marL="2743200" lvl="5" indent="-342900" algn="l" rtl="0">
              <a:lnSpc>
                <a:spcPct val="100000"/>
              </a:lnSpc>
              <a:spcBef>
                <a:spcPts val="360"/>
              </a:spcBef>
              <a:spcAft>
                <a:spcPts val="0"/>
              </a:spcAft>
              <a:buClr>
                <a:schemeClr val="dk1"/>
              </a:buClr>
              <a:buSzPts val="1800"/>
              <a:buChar char="•"/>
              <a:defRPr sz="1800"/>
            </a:lvl6pPr>
            <a:lvl7pPr marL="3200400" lvl="6" indent="-342900" algn="l" rtl="0">
              <a:lnSpc>
                <a:spcPct val="100000"/>
              </a:lnSpc>
              <a:spcBef>
                <a:spcPts val="360"/>
              </a:spcBef>
              <a:spcAft>
                <a:spcPts val="0"/>
              </a:spcAft>
              <a:buClr>
                <a:schemeClr val="dk1"/>
              </a:buClr>
              <a:buSzPts val="1800"/>
              <a:buChar char="•"/>
              <a:defRPr sz="1800"/>
            </a:lvl7pPr>
            <a:lvl8pPr marL="3657600" lvl="7" indent="-342900" algn="l" rtl="0">
              <a:lnSpc>
                <a:spcPct val="100000"/>
              </a:lnSpc>
              <a:spcBef>
                <a:spcPts val="360"/>
              </a:spcBef>
              <a:spcAft>
                <a:spcPts val="0"/>
              </a:spcAft>
              <a:buClr>
                <a:schemeClr val="dk1"/>
              </a:buClr>
              <a:buSzPts val="1800"/>
              <a:buChar char="•"/>
              <a:defRPr sz="1800"/>
            </a:lvl8pPr>
            <a:lvl9pPr marL="4114800" lvl="8" indent="-342900" algn="l" rtl="0">
              <a:lnSpc>
                <a:spcPct val="100000"/>
              </a:lnSpc>
              <a:spcBef>
                <a:spcPts val="360"/>
              </a:spcBef>
              <a:spcAft>
                <a:spcPts val="0"/>
              </a:spcAft>
              <a:buClr>
                <a:schemeClr val="dk1"/>
              </a:buClr>
              <a:buSzPts val="1800"/>
              <a:buChar char="•"/>
              <a:defRPr sz="1800"/>
            </a:lvl9pPr>
          </a:lstStyle>
          <a:p>
            <a:endParaRPr/>
          </a:p>
        </p:txBody>
      </p:sp>
      <p:sp>
        <p:nvSpPr>
          <p:cNvPr id="94" name="Google Shape;94;p22"/>
          <p:cNvSpPr txBox="1">
            <a:spLocks noGrp="1"/>
          </p:cNvSpPr>
          <p:nvPr>
            <p:ph type="body" idx="2"/>
          </p:nvPr>
        </p:nvSpPr>
        <p:spPr>
          <a:xfrm>
            <a:off x="4648200" y="1749028"/>
            <a:ext cx="4038600" cy="3108600"/>
          </a:xfrm>
          <a:prstGeom prst="rect">
            <a:avLst/>
          </a:prstGeom>
          <a:noFill/>
          <a:ln>
            <a:noFill/>
          </a:ln>
        </p:spPr>
        <p:txBody>
          <a:bodyPr spcFirstLastPara="1" wrap="square" lIns="91425" tIns="45700" rIns="91425" bIns="45700" anchor="t" anchorCtr="0">
            <a:normAutofit/>
          </a:bodyPr>
          <a:lstStyle>
            <a:lvl1pPr marL="457200" lvl="0" indent="-406400" algn="l" rtl="0">
              <a:lnSpc>
                <a:spcPct val="100000"/>
              </a:lnSpc>
              <a:spcBef>
                <a:spcPts val="560"/>
              </a:spcBef>
              <a:spcAft>
                <a:spcPts val="0"/>
              </a:spcAft>
              <a:buClr>
                <a:srgbClr val="3F3F3F"/>
              </a:buClr>
              <a:buSzPts val="2800"/>
              <a:buChar char="•"/>
              <a:defRPr sz="2800"/>
            </a:lvl1pPr>
            <a:lvl2pPr marL="914400" lvl="1" indent="-381000" algn="l" rtl="0">
              <a:lnSpc>
                <a:spcPct val="100000"/>
              </a:lnSpc>
              <a:spcBef>
                <a:spcPts val="480"/>
              </a:spcBef>
              <a:spcAft>
                <a:spcPts val="0"/>
              </a:spcAft>
              <a:buClr>
                <a:srgbClr val="3F3F3F"/>
              </a:buClr>
              <a:buSzPts val="2400"/>
              <a:buChar char="–"/>
              <a:defRPr sz="2400"/>
            </a:lvl2pPr>
            <a:lvl3pPr marL="1371600" lvl="2" indent="-355600" algn="l" rtl="0">
              <a:lnSpc>
                <a:spcPct val="100000"/>
              </a:lnSpc>
              <a:spcBef>
                <a:spcPts val="400"/>
              </a:spcBef>
              <a:spcAft>
                <a:spcPts val="0"/>
              </a:spcAft>
              <a:buClr>
                <a:srgbClr val="3F3F3F"/>
              </a:buClr>
              <a:buSzPts val="2000"/>
              <a:buChar char="•"/>
              <a:defRPr sz="2000"/>
            </a:lvl3pPr>
            <a:lvl4pPr marL="1828800" lvl="3" indent="-342900" algn="l" rtl="0">
              <a:lnSpc>
                <a:spcPct val="100000"/>
              </a:lnSpc>
              <a:spcBef>
                <a:spcPts val="360"/>
              </a:spcBef>
              <a:spcAft>
                <a:spcPts val="0"/>
              </a:spcAft>
              <a:buClr>
                <a:srgbClr val="3F3F3F"/>
              </a:buClr>
              <a:buSzPts val="1800"/>
              <a:buChar char="–"/>
              <a:defRPr sz="1800"/>
            </a:lvl4pPr>
            <a:lvl5pPr marL="2286000" lvl="4" indent="-342900" algn="l" rtl="0">
              <a:lnSpc>
                <a:spcPct val="100000"/>
              </a:lnSpc>
              <a:spcBef>
                <a:spcPts val="360"/>
              </a:spcBef>
              <a:spcAft>
                <a:spcPts val="0"/>
              </a:spcAft>
              <a:buClr>
                <a:srgbClr val="3F3F3F"/>
              </a:buClr>
              <a:buSzPts val="1800"/>
              <a:buChar char="»"/>
              <a:defRPr sz="1800"/>
            </a:lvl5pPr>
            <a:lvl6pPr marL="2743200" lvl="5" indent="-342900" algn="l" rtl="0">
              <a:lnSpc>
                <a:spcPct val="100000"/>
              </a:lnSpc>
              <a:spcBef>
                <a:spcPts val="360"/>
              </a:spcBef>
              <a:spcAft>
                <a:spcPts val="0"/>
              </a:spcAft>
              <a:buClr>
                <a:schemeClr val="dk1"/>
              </a:buClr>
              <a:buSzPts val="1800"/>
              <a:buChar char="•"/>
              <a:defRPr sz="1800"/>
            </a:lvl6pPr>
            <a:lvl7pPr marL="3200400" lvl="6" indent="-342900" algn="l" rtl="0">
              <a:lnSpc>
                <a:spcPct val="100000"/>
              </a:lnSpc>
              <a:spcBef>
                <a:spcPts val="360"/>
              </a:spcBef>
              <a:spcAft>
                <a:spcPts val="0"/>
              </a:spcAft>
              <a:buClr>
                <a:schemeClr val="dk1"/>
              </a:buClr>
              <a:buSzPts val="1800"/>
              <a:buChar char="•"/>
              <a:defRPr sz="1800"/>
            </a:lvl7pPr>
            <a:lvl8pPr marL="3657600" lvl="7" indent="-342900" algn="l" rtl="0">
              <a:lnSpc>
                <a:spcPct val="100000"/>
              </a:lnSpc>
              <a:spcBef>
                <a:spcPts val="360"/>
              </a:spcBef>
              <a:spcAft>
                <a:spcPts val="0"/>
              </a:spcAft>
              <a:buClr>
                <a:schemeClr val="dk1"/>
              </a:buClr>
              <a:buSzPts val="1800"/>
              <a:buChar char="•"/>
              <a:defRPr sz="1800"/>
            </a:lvl8pPr>
            <a:lvl9pPr marL="4114800" lvl="8" indent="-342900" algn="l" rtl="0">
              <a:lnSpc>
                <a:spcPct val="100000"/>
              </a:lnSpc>
              <a:spcBef>
                <a:spcPts val="360"/>
              </a:spcBef>
              <a:spcAft>
                <a:spcPts val="0"/>
              </a:spcAft>
              <a:buClr>
                <a:schemeClr val="dk1"/>
              </a:buClr>
              <a:buSzPts val="1800"/>
              <a:buChar char="•"/>
              <a:defRPr sz="1800"/>
            </a:lvl9pPr>
          </a:lstStyle>
          <a:p>
            <a:endParaRPr/>
          </a:p>
        </p:txBody>
      </p:sp>
      <p:sp>
        <p:nvSpPr>
          <p:cNvPr id="95" name="Google Shape;95;p22"/>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463951"/>
            <a:ext cx="8229600" cy="481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3F3F3F"/>
              </a:buClr>
              <a:buSzPts val="1000"/>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159950"/>
            <a:ext cx="8229600" cy="35262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rgbClr val="3F3F3F"/>
              </a:buClr>
              <a:buSzPts val="1800"/>
              <a:buChar char="•"/>
              <a:defRPr/>
            </a:lvl1pPr>
            <a:lvl2pPr marL="914400" lvl="1" indent="-342900" algn="l">
              <a:lnSpc>
                <a:spcPct val="100000"/>
              </a:lnSpc>
              <a:spcBef>
                <a:spcPts val="360"/>
              </a:spcBef>
              <a:spcAft>
                <a:spcPts val="0"/>
              </a:spcAft>
              <a:buClr>
                <a:srgbClr val="3F3F3F"/>
              </a:buClr>
              <a:buSzPts val="1800"/>
              <a:buChar char="–"/>
              <a:defRPr/>
            </a:lvl2pPr>
            <a:lvl3pPr marL="1371600" lvl="2" indent="-342900" algn="l">
              <a:lnSpc>
                <a:spcPct val="100000"/>
              </a:lnSpc>
              <a:spcBef>
                <a:spcPts val="360"/>
              </a:spcBef>
              <a:spcAft>
                <a:spcPts val="0"/>
              </a:spcAft>
              <a:buClr>
                <a:srgbClr val="3F3F3F"/>
              </a:buClr>
              <a:buSzPts val="1800"/>
              <a:buChar char="•"/>
              <a:defRPr/>
            </a:lvl3pPr>
            <a:lvl4pPr marL="1828800" lvl="3" indent="-342900" algn="l">
              <a:lnSpc>
                <a:spcPct val="100000"/>
              </a:lnSpc>
              <a:spcBef>
                <a:spcPts val="360"/>
              </a:spcBef>
              <a:spcAft>
                <a:spcPts val="0"/>
              </a:spcAft>
              <a:buClr>
                <a:srgbClr val="3F3F3F"/>
              </a:buClr>
              <a:buSzPts val="1800"/>
              <a:buChar char="–"/>
              <a:defRPr/>
            </a:lvl4pPr>
            <a:lvl5pPr marL="2286000" lvl="4" indent="-342900" algn="l">
              <a:lnSpc>
                <a:spcPct val="100000"/>
              </a:lnSpc>
              <a:spcBef>
                <a:spcPts val="360"/>
              </a:spcBef>
              <a:spcAft>
                <a:spcPts val="0"/>
              </a:spcAft>
              <a:buClr>
                <a:srgbClr val="3F3F3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96"/>
        <p:cNvGrpSpPr/>
        <p:nvPr/>
      </p:nvGrpSpPr>
      <p:grpSpPr>
        <a:xfrm>
          <a:off x="0" y="0"/>
          <a:ext cx="0" cy="0"/>
          <a:chOff x="0" y="0"/>
          <a:chExt cx="0" cy="0"/>
        </a:xfrm>
      </p:grpSpPr>
      <p:sp>
        <p:nvSpPr>
          <p:cNvPr id="97" name="Google Shape;97;p23"/>
          <p:cNvSpPr txBox="1">
            <a:spLocks noGrp="1"/>
          </p:cNvSpPr>
          <p:nvPr>
            <p:ph type="title"/>
          </p:nvPr>
        </p:nvSpPr>
        <p:spPr>
          <a:xfrm>
            <a:off x="420688" y="641510"/>
            <a:ext cx="3008400" cy="871500"/>
          </a:xfrm>
          <a:prstGeom prst="rect">
            <a:avLst/>
          </a:prstGeom>
          <a:noFill/>
          <a:ln>
            <a:noFill/>
          </a:ln>
        </p:spPr>
        <p:txBody>
          <a:bodyPr spcFirstLastPara="1" wrap="square" lIns="91425" tIns="45700" rIns="91425" bIns="45700" anchor="b" anchorCtr="0">
            <a:normAutofit/>
          </a:bodyPr>
          <a:lstStyle>
            <a:lvl1pPr lvl="0" algn="l" rtl="0">
              <a:lnSpc>
                <a:spcPct val="100000"/>
              </a:lnSpc>
              <a:spcBef>
                <a:spcPts val="0"/>
              </a:spcBef>
              <a:spcAft>
                <a:spcPts val="0"/>
              </a:spcAft>
              <a:buClr>
                <a:srgbClr val="3F3F3F"/>
              </a:buClr>
              <a:buSzPts val="2000"/>
              <a:buFont typeface="Arial"/>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8" name="Google Shape;98;p23"/>
          <p:cNvSpPr txBox="1">
            <a:spLocks noGrp="1"/>
          </p:cNvSpPr>
          <p:nvPr>
            <p:ph type="body" idx="1"/>
          </p:nvPr>
        </p:nvSpPr>
        <p:spPr>
          <a:xfrm>
            <a:off x="3575050" y="920884"/>
            <a:ext cx="5111700" cy="4051200"/>
          </a:xfrm>
          <a:prstGeom prst="rect">
            <a:avLst/>
          </a:prstGeom>
          <a:noFill/>
          <a:ln>
            <a:noFill/>
          </a:ln>
        </p:spPr>
        <p:txBody>
          <a:bodyPr spcFirstLastPara="1" wrap="square" lIns="91425" tIns="45700" rIns="91425" bIns="45700" anchor="t" anchorCtr="0">
            <a:normAutofit/>
          </a:bodyPr>
          <a:lstStyle>
            <a:lvl1pPr marL="457200" lvl="0" indent="-431800" algn="l" rtl="0">
              <a:lnSpc>
                <a:spcPct val="100000"/>
              </a:lnSpc>
              <a:spcBef>
                <a:spcPts val="640"/>
              </a:spcBef>
              <a:spcAft>
                <a:spcPts val="0"/>
              </a:spcAft>
              <a:buClr>
                <a:srgbClr val="3F3F3F"/>
              </a:buClr>
              <a:buSzPts val="3200"/>
              <a:buChar char="•"/>
              <a:defRPr sz="3200"/>
            </a:lvl1pPr>
            <a:lvl2pPr marL="914400" lvl="1" indent="-406400" algn="l" rtl="0">
              <a:lnSpc>
                <a:spcPct val="100000"/>
              </a:lnSpc>
              <a:spcBef>
                <a:spcPts val="560"/>
              </a:spcBef>
              <a:spcAft>
                <a:spcPts val="0"/>
              </a:spcAft>
              <a:buClr>
                <a:srgbClr val="3F3F3F"/>
              </a:buClr>
              <a:buSzPts val="2800"/>
              <a:buChar char="–"/>
              <a:defRPr sz="2800"/>
            </a:lvl2pPr>
            <a:lvl3pPr marL="1371600" lvl="2" indent="-381000" algn="l" rtl="0">
              <a:lnSpc>
                <a:spcPct val="100000"/>
              </a:lnSpc>
              <a:spcBef>
                <a:spcPts val="480"/>
              </a:spcBef>
              <a:spcAft>
                <a:spcPts val="0"/>
              </a:spcAft>
              <a:buClr>
                <a:srgbClr val="3F3F3F"/>
              </a:buClr>
              <a:buSzPts val="2400"/>
              <a:buChar char="•"/>
              <a:defRPr sz="2400"/>
            </a:lvl3pPr>
            <a:lvl4pPr marL="1828800" lvl="3" indent="-355600" algn="l" rtl="0">
              <a:lnSpc>
                <a:spcPct val="100000"/>
              </a:lnSpc>
              <a:spcBef>
                <a:spcPts val="400"/>
              </a:spcBef>
              <a:spcAft>
                <a:spcPts val="0"/>
              </a:spcAft>
              <a:buClr>
                <a:srgbClr val="3F3F3F"/>
              </a:buClr>
              <a:buSzPts val="2000"/>
              <a:buChar char="–"/>
              <a:defRPr sz="2000"/>
            </a:lvl4pPr>
            <a:lvl5pPr marL="2286000" lvl="4" indent="-355600" algn="l" rtl="0">
              <a:lnSpc>
                <a:spcPct val="100000"/>
              </a:lnSpc>
              <a:spcBef>
                <a:spcPts val="400"/>
              </a:spcBef>
              <a:spcAft>
                <a:spcPts val="0"/>
              </a:spcAft>
              <a:buClr>
                <a:srgbClr val="3F3F3F"/>
              </a:buClr>
              <a:buSzPts val="2000"/>
              <a:buChar char="»"/>
              <a:defRPr sz="2000"/>
            </a:lvl5pPr>
            <a:lvl6pPr marL="2743200" lvl="5" indent="-355600" algn="l" rtl="0">
              <a:lnSpc>
                <a:spcPct val="100000"/>
              </a:lnSpc>
              <a:spcBef>
                <a:spcPts val="400"/>
              </a:spcBef>
              <a:spcAft>
                <a:spcPts val="0"/>
              </a:spcAft>
              <a:buClr>
                <a:schemeClr val="dk1"/>
              </a:buClr>
              <a:buSzPts val="2000"/>
              <a:buChar char="•"/>
              <a:defRPr sz="2000"/>
            </a:lvl6pPr>
            <a:lvl7pPr marL="3200400" lvl="6" indent="-355600" algn="l" rtl="0">
              <a:lnSpc>
                <a:spcPct val="100000"/>
              </a:lnSpc>
              <a:spcBef>
                <a:spcPts val="400"/>
              </a:spcBef>
              <a:spcAft>
                <a:spcPts val="0"/>
              </a:spcAft>
              <a:buClr>
                <a:schemeClr val="dk1"/>
              </a:buClr>
              <a:buSzPts val="2000"/>
              <a:buChar char="•"/>
              <a:defRPr sz="2000"/>
            </a:lvl7pPr>
            <a:lvl8pPr marL="3657600" lvl="7" indent="-355600" algn="l" rtl="0">
              <a:lnSpc>
                <a:spcPct val="100000"/>
              </a:lnSpc>
              <a:spcBef>
                <a:spcPts val="400"/>
              </a:spcBef>
              <a:spcAft>
                <a:spcPts val="0"/>
              </a:spcAft>
              <a:buClr>
                <a:schemeClr val="dk1"/>
              </a:buClr>
              <a:buSzPts val="2000"/>
              <a:buChar char="•"/>
              <a:defRPr sz="2000"/>
            </a:lvl8pPr>
            <a:lvl9pPr marL="4114800" lvl="8" indent="-355600" algn="l" rtl="0">
              <a:lnSpc>
                <a:spcPct val="100000"/>
              </a:lnSpc>
              <a:spcBef>
                <a:spcPts val="400"/>
              </a:spcBef>
              <a:spcAft>
                <a:spcPts val="0"/>
              </a:spcAft>
              <a:buClr>
                <a:schemeClr val="dk1"/>
              </a:buClr>
              <a:buSzPts val="2000"/>
              <a:buChar char="•"/>
              <a:defRPr sz="2000"/>
            </a:lvl9pPr>
          </a:lstStyle>
          <a:p>
            <a:endParaRPr/>
          </a:p>
        </p:txBody>
      </p:sp>
      <p:sp>
        <p:nvSpPr>
          <p:cNvPr id="99" name="Google Shape;99;p23"/>
          <p:cNvSpPr txBox="1">
            <a:spLocks noGrp="1"/>
          </p:cNvSpPr>
          <p:nvPr>
            <p:ph type="body" idx="2"/>
          </p:nvPr>
        </p:nvSpPr>
        <p:spPr>
          <a:xfrm>
            <a:off x="420688" y="1601629"/>
            <a:ext cx="3008400" cy="3141900"/>
          </a:xfrm>
          <a:prstGeom prst="rect">
            <a:avLst/>
          </a:prstGeom>
          <a:noFill/>
          <a:ln>
            <a:noFill/>
          </a:ln>
        </p:spPr>
        <p:txBody>
          <a:bodyPr spcFirstLastPara="1" wrap="square" lIns="91425" tIns="45700" rIns="91425" bIns="45700" anchor="t" anchorCtr="0">
            <a:normAutofit/>
          </a:bodyPr>
          <a:lstStyle>
            <a:lvl1pPr marL="457200" lvl="0" indent="-228600" algn="l" rtl="0">
              <a:lnSpc>
                <a:spcPct val="100000"/>
              </a:lnSpc>
              <a:spcBef>
                <a:spcPts val="280"/>
              </a:spcBef>
              <a:spcAft>
                <a:spcPts val="0"/>
              </a:spcAft>
              <a:buClr>
                <a:srgbClr val="3F3F3F"/>
              </a:buClr>
              <a:buSzPts val="1400"/>
              <a:buNone/>
              <a:defRPr sz="1400"/>
            </a:lvl1pPr>
            <a:lvl2pPr marL="914400" lvl="1" indent="-228600" algn="l" rtl="0">
              <a:lnSpc>
                <a:spcPct val="100000"/>
              </a:lnSpc>
              <a:spcBef>
                <a:spcPts val="240"/>
              </a:spcBef>
              <a:spcAft>
                <a:spcPts val="0"/>
              </a:spcAft>
              <a:buClr>
                <a:srgbClr val="3F3F3F"/>
              </a:buClr>
              <a:buSzPts val="1200"/>
              <a:buNone/>
              <a:defRPr sz="1200"/>
            </a:lvl2pPr>
            <a:lvl3pPr marL="1371600" lvl="2" indent="-228600" algn="l" rtl="0">
              <a:lnSpc>
                <a:spcPct val="100000"/>
              </a:lnSpc>
              <a:spcBef>
                <a:spcPts val="200"/>
              </a:spcBef>
              <a:spcAft>
                <a:spcPts val="0"/>
              </a:spcAft>
              <a:buClr>
                <a:srgbClr val="3F3F3F"/>
              </a:buClr>
              <a:buSzPts val="1000"/>
              <a:buNone/>
              <a:defRPr sz="1000"/>
            </a:lvl3pPr>
            <a:lvl4pPr marL="1828800" lvl="3" indent="-228600" algn="l" rtl="0">
              <a:lnSpc>
                <a:spcPct val="100000"/>
              </a:lnSpc>
              <a:spcBef>
                <a:spcPts val="180"/>
              </a:spcBef>
              <a:spcAft>
                <a:spcPts val="0"/>
              </a:spcAft>
              <a:buClr>
                <a:srgbClr val="3F3F3F"/>
              </a:buClr>
              <a:buSzPts val="900"/>
              <a:buNone/>
              <a:defRPr sz="900"/>
            </a:lvl4pPr>
            <a:lvl5pPr marL="2286000" lvl="4" indent="-228600" algn="l" rtl="0">
              <a:lnSpc>
                <a:spcPct val="100000"/>
              </a:lnSpc>
              <a:spcBef>
                <a:spcPts val="180"/>
              </a:spcBef>
              <a:spcAft>
                <a:spcPts val="0"/>
              </a:spcAft>
              <a:buClr>
                <a:srgbClr val="3F3F3F"/>
              </a:buClr>
              <a:buSzPts val="900"/>
              <a:buNone/>
              <a:defRPr sz="900"/>
            </a:lvl5pPr>
            <a:lvl6pPr marL="2743200" lvl="5" indent="-228600" algn="l" rtl="0">
              <a:lnSpc>
                <a:spcPct val="100000"/>
              </a:lnSpc>
              <a:spcBef>
                <a:spcPts val="180"/>
              </a:spcBef>
              <a:spcAft>
                <a:spcPts val="0"/>
              </a:spcAft>
              <a:buClr>
                <a:schemeClr val="dk1"/>
              </a:buClr>
              <a:buSzPts val="900"/>
              <a:buNone/>
              <a:defRPr sz="900"/>
            </a:lvl6pPr>
            <a:lvl7pPr marL="3200400" lvl="6" indent="-228600" algn="l" rtl="0">
              <a:lnSpc>
                <a:spcPct val="100000"/>
              </a:lnSpc>
              <a:spcBef>
                <a:spcPts val="180"/>
              </a:spcBef>
              <a:spcAft>
                <a:spcPts val="0"/>
              </a:spcAft>
              <a:buClr>
                <a:schemeClr val="dk1"/>
              </a:buClr>
              <a:buSzPts val="900"/>
              <a:buNone/>
              <a:defRPr sz="900"/>
            </a:lvl7pPr>
            <a:lvl8pPr marL="3657600" lvl="7" indent="-228600" algn="l" rtl="0">
              <a:lnSpc>
                <a:spcPct val="100000"/>
              </a:lnSpc>
              <a:spcBef>
                <a:spcPts val="180"/>
              </a:spcBef>
              <a:spcAft>
                <a:spcPts val="0"/>
              </a:spcAft>
              <a:buClr>
                <a:schemeClr val="dk1"/>
              </a:buClr>
              <a:buSzPts val="900"/>
              <a:buNone/>
              <a:defRPr sz="900"/>
            </a:lvl8pPr>
            <a:lvl9pPr marL="4114800" lvl="8" indent="-228600" algn="l" rtl="0">
              <a:lnSpc>
                <a:spcPct val="100000"/>
              </a:lnSpc>
              <a:spcBef>
                <a:spcPts val="180"/>
              </a:spcBef>
              <a:spcAft>
                <a:spcPts val="0"/>
              </a:spcAft>
              <a:buClr>
                <a:schemeClr val="dk1"/>
              </a:buClr>
              <a:buSzPts val="900"/>
              <a:buNone/>
              <a:defRPr sz="900"/>
            </a:lvl9pPr>
          </a:lstStyle>
          <a:p>
            <a:endParaRPr/>
          </a:p>
        </p:txBody>
      </p:sp>
      <p:sp>
        <p:nvSpPr>
          <p:cNvPr id="100" name="Google Shape;100;p2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101"/>
        <p:cNvGrpSpPr/>
        <p:nvPr/>
      </p:nvGrpSpPr>
      <p:grpSpPr>
        <a:xfrm>
          <a:off x="0" y="0"/>
          <a:ext cx="0" cy="0"/>
          <a:chOff x="0" y="0"/>
          <a:chExt cx="0" cy="0"/>
        </a:xfrm>
      </p:grpSpPr>
      <p:sp>
        <p:nvSpPr>
          <p:cNvPr id="102" name="Google Shape;102;p24"/>
          <p:cNvSpPr txBox="1">
            <a:spLocks noGrp="1"/>
          </p:cNvSpPr>
          <p:nvPr>
            <p:ph type="title"/>
          </p:nvPr>
        </p:nvSpPr>
        <p:spPr>
          <a:xfrm>
            <a:off x="1792288" y="3829050"/>
            <a:ext cx="5486400" cy="425700"/>
          </a:xfrm>
          <a:prstGeom prst="rect">
            <a:avLst/>
          </a:prstGeom>
          <a:noFill/>
          <a:ln>
            <a:noFill/>
          </a:ln>
        </p:spPr>
        <p:txBody>
          <a:bodyPr spcFirstLastPara="1" wrap="square" lIns="91425" tIns="45700" rIns="91425" bIns="45700" anchor="b" anchorCtr="0">
            <a:normAutofit/>
          </a:bodyPr>
          <a:lstStyle>
            <a:lvl1pPr lvl="0" algn="l" rtl="0">
              <a:lnSpc>
                <a:spcPct val="100000"/>
              </a:lnSpc>
              <a:spcBef>
                <a:spcPts val="0"/>
              </a:spcBef>
              <a:spcAft>
                <a:spcPts val="0"/>
              </a:spcAft>
              <a:buClr>
                <a:srgbClr val="3F3F3F"/>
              </a:buClr>
              <a:buSzPts val="2000"/>
              <a:buFont typeface="Arial"/>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3" name="Google Shape;103;p24"/>
          <p:cNvSpPr>
            <a:spLocks noGrp="1"/>
          </p:cNvSpPr>
          <p:nvPr>
            <p:ph type="pic" idx="2"/>
          </p:nvPr>
        </p:nvSpPr>
        <p:spPr>
          <a:xfrm>
            <a:off x="1792288" y="685800"/>
            <a:ext cx="5486400" cy="3086100"/>
          </a:xfrm>
          <a:prstGeom prst="rect">
            <a:avLst/>
          </a:prstGeom>
          <a:noFill/>
          <a:ln>
            <a:noFill/>
          </a:ln>
        </p:spPr>
      </p:sp>
      <p:sp>
        <p:nvSpPr>
          <p:cNvPr id="104" name="Google Shape;104;p24"/>
          <p:cNvSpPr txBox="1">
            <a:spLocks noGrp="1"/>
          </p:cNvSpPr>
          <p:nvPr>
            <p:ph type="body" idx="1"/>
          </p:nvPr>
        </p:nvSpPr>
        <p:spPr>
          <a:xfrm>
            <a:off x="1792288" y="4254817"/>
            <a:ext cx="5486400" cy="603000"/>
          </a:xfrm>
          <a:prstGeom prst="rect">
            <a:avLst/>
          </a:prstGeom>
          <a:noFill/>
          <a:ln>
            <a:noFill/>
          </a:ln>
        </p:spPr>
        <p:txBody>
          <a:bodyPr spcFirstLastPara="1" wrap="square" lIns="91425" tIns="45700" rIns="91425" bIns="45700" anchor="t" anchorCtr="0">
            <a:normAutofit/>
          </a:bodyPr>
          <a:lstStyle>
            <a:lvl1pPr marL="457200" lvl="0" indent="-228600" algn="l" rtl="0">
              <a:lnSpc>
                <a:spcPct val="100000"/>
              </a:lnSpc>
              <a:spcBef>
                <a:spcPts val="280"/>
              </a:spcBef>
              <a:spcAft>
                <a:spcPts val="0"/>
              </a:spcAft>
              <a:buClr>
                <a:srgbClr val="3F3F3F"/>
              </a:buClr>
              <a:buSzPts val="1400"/>
              <a:buNone/>
              <a:defRPr sz="1400"/>
            </a:lvl1pPr>
            <a:lvl2pPr marL="914400" lvl="1" indent="-228600" algn="l" rtl="0">
              <a:lnSpc>
                <a:spcPct val="100000"/>
              </a:lnSpc>
              <a:spcBef>
                <a:spcPts val="240"/>
              </a:spcBef>
              <a:spcAft>
                <a:spcPts val="0"/>
              </a:spcAft>
              <a:buClr>
                <a:srgbClr val="3F3F3F"/>
              </a:buClr>
              <a:buSzPts val="1200"/>
              <a:buNone/>
              <a:defRPr sz="1200"/>
            </a:lvl2pPr>
            <a:lvl3pPr marL="1371600" lvl="2" indent="-228600" algn="l" rtl="0">
              <a:lnSpc>
                <a:spcPct val="100000"/>
              </a:lnSpc>
              <a:spcBef>
                <a:spcPts val="200"/>
              </a:spcBef>
              <a:spcAft>
                <a:spcPts val="0"/>
              </a:spcAft>
              <a:buClr>
                <a:srgbClr val="3F3F3F"/>
              </a:buClr>
              <a:buSzPts val="1000"/>
              <a:buNone/>
              <a:defRPr sz="1000"/>
            </a:lvl3pPr>
            <a:lvl4pPr marL="1828800" lvl="3" indent="-228600" algn="l" rtl="0">
              <a:lnSpc>
                <a:spcPct val="100000"/>
              </a:lnSpc>
              <a:spcBef>
                <a:spcPts val="180"/>
              </a:spcBef>
              <a:spcAft>
                <a:spcPts val="0"/>
              </a:spcAft>
              <a:buClr>
                <a:srgbClr val="3F3F3F"/>
              </a:buClr>
              <a:buSzPts val="900"/>
              <a:buNone/>
              <a:defRPr sz="900"/>
            </a:lvl4pPr>
            <a:lvl5pPr marL="2286000" lvl="4" indent="-228600" algn="l" rtl="0">
              <a:lnSpc>
                <a:spcPct val="100000"/>
              </a:lnSpc>
              <a:spcBef>
                <a:spcPts val="180"/>
              </a:spcBef>
              <a:spcAft>
                <a:spcPts val="0"/>
              </a:spcAft>
              <a:buClr>
                <a:srgbClr val="3F3F3F"/>
              </a:buClr>
              <a:buSzPts val="900"/>
              <a:buNone/>
              <a:defRPr sz="900"/>
            </a:lvl5pPr>
            <a:lvl6pPr marL="2743200" lvl="5" indent="-228600" algn="l" rtl="0">
              <a:lnSpc>
                <a:spcPct val="100000"/>
              </a:lnSpc>
              <a:spcBef>
                <a:spcPts val="180"/>
              </a:spcBef>
              <a:spcAft>
                <a:spcPts val="0"/>
              </a:spcAft>
              <a:buClr>
                <a:schemeClr val="dk1"/>
              </a:buClr>
              <a:buSzPts val="900"/>
              <a:buNone/>
              <a:defRPr sz="900"/>
            </a:lvl6pPr>
            <a:lvl7pPr marL="3200400" lvl="6" indent="-228600" algn="l" rtl="0">
              <a:lnSpc>
                <a:spcPct val="100000"/>
              </a:lnSpc>
              <a:spcBef>
                <a:spcPts val="180"/>
              </a:spcBef>
              <a:spcAft>
                <a:spcPts val="0"/>
              </a:spcAft>
              <a:buClr>
                <a:schemeClr val="dk1"/>
              </a:buClr>
              <a:buSzPts val="900"/>
              <a:buNone/>
              <a:defRPr sz="900"/>
            </a:lvl7pPr>
            <a:lvl8pPr marL="3657600" lvl="7" indent="-228600" algn="l" rtl="0">
              <a:lnSpc>
                <a:spcPct val="100000"/>
              </a:lnSpc>
              <a:spcBef>
                <a:spcPts val="180"/>
              </a:spcBef>
              <a:spcAft>
                <a:spcPts val="0"/>
              </a:spcAft>
              <a:buClr>
                <a:schemeClr val="dk1"/>
              </a:buClr>
              <a:buSzPts val="900"/>
              <a:buNone/>
              <a:defRPr sz="900"/>
            </a:lvl8pPr>
            <a:lvl9pPr marL="4114800" lvl="8" indent="-228600" algn="l" rtl="0">
              <a:lnSpc>
                <a:spcPct val="100000"/>
              </a:lnSpc>
              <a:spcBef>
                <a:spcPts val="180"/>
              </a:spcBef>
              <a:spcAft>
                <a:spcPts val="0"/>
              </a:spcAft>
              <a:buClr>
                <a:schemeClr val="dk1"/>
              </a:buClr>
              <a:buSzPts val="900"/>
              <a:buNone/>
              <a:defRPr sz="900"/>
            </a:lvl9pPr>
          </a:lstStyle>
          <a:p>
            <a:endParaRPr/>
          </a:p>
        </p:txBody>
      </p:sp>
      <p:sp>
        <p:nvSpPr>
          <p:cNvPr id="105" name="Google Shape;105;p24"/>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6"/>
        <p:cNvGrpSpPr/>
        <p:nvPr/>
      </p:nvGrpSpPr>
      <p:grpSpPr>
        <a:xfrm>
          <a:off x="0" y="0"/>
          <a:ext cx="0" cy="0"/>
          <a:chOff x="0" y="0"/>
          <a:chExt cx="0" cy="0"/>
        </a:xfrm>
      </p:grpSpPr>
      <p:sp>
        <p:nvSpPr>
          <p:cNvPr id="107" name="Google Shape;107;p25"/>
          <p:cNvSpPr txBox="1">
            <a:spLocks noGrp="1"/>
          </p:cNvSpPr>
          <p:nvPr>
            <p:ph type="title"/>
          </p:nvPr>
        </p:nvSpPr>
        <p:spPr>
          <a:xfrm>
            <a:off x="685800" y="0"/>
            <a:ext cx="7772400" cy="8574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4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08" name="Google Shape;108;p25"/>
          <p:cNvSpPr txBox="1">
            <a:spLocks noGrp="1"/>
          </p:cNvSpPr>
          <p:nvPr>
            <p:ph type="dt" idx="10"/>
          </p:nvPr>
        </p:nvSpPr>
        <p:spPr>
          <a:xfrm>
            <a:off x="381000" y="4686300"/>
            <a:ext cx="2209800" cy="342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9" name="Google Shape;109;p25"/>
          <p:cNvSpPr txBox="1">
            <a:spLocks noGrp="1"/>
          </p:cNvSpPr>
          <p:nvPr>
            <p:ph type="ftr" idx="11"/>
          </p:nvPr>
        </p:nvSpPr>
        <p:spPr>
          <a:xfrm>
            <a:off x="2743200" y="4686300"/>
            <a:ext cx="3657600" cy="3429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0" name="Google Shape;110;p25"/>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300" b="0">
              <a:solidFill>
                <a:srgbClr val="3F3F3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4"/>
          <p:cNvSpPr txBox="1">
            <a:spLocks noGrp="1"/>
          </p:cNvSpPr>
          <p:nvPr>
            <p:ph type="dt" idx="10"/>
          </p:nvPr>
        </p:nvSpPr>
        <p:spPr>
          <a:xfrm>
            <a:off x="381000" y="4686300"/>
            <a:ext cx="2209800" cy="342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3" name="Google Shape;23;p4"/>
          <p:cNvSpPr txBox="1">
            <a:spLocks noGrp="1"/>
          </p:cNvSpPr>
          <p:nvPr>
            <p:ph type="ftr" idx="11"/>
          </p:nvPr>
        </p:nvSpPr>
        <p:spPr>
          <a:xfrm>
            <a:off x="2743200" y="4686300"/>
            <a:ext cx="3657600" cy="3429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4" name="Google Shape;24;p4"/>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300" b="0">
              <a:solidFill>
                <a:srgbClr val="3F3F3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5"/>
          <p:cNvSpPr txBox="1">
            <a:spLocks noGrp="1"/>
          </p:cNvSpPr>
          <p:nvPr>
            <p:ph type="ctrTitle"/>
          </p:nvPr>
        </p:nvSpPr>
        <p:spPr>
          <a:xfrm>
            <a:off x="685800" y="1597819"/>
            <a:ext cx="7772400" cy="1102519"/>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457200" y="685800"/>
            <a:ext cx="8229600" cy="85725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6"/>
          <p:cNvSpPr txBox="1">
            <a:spLocks noGrp="1"/>
          </p:cNvSpPr>
          <p:nvPr>
            <p:ph type="body" idx="1"/>
          </p:nvPr>
        </p:nvSpPr>
        <p:spPr>
          <a:xfrm>
            <a:off x="457200" y="1749028"/>
            <a:ext cx="4038600" cy="3108722"/>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rgbClr val="3F3F3F"/>
              </a:buClr>
              <a:buSzPts val="2800"/>
              <a:buChar char="•"/>
              <a:defRPr sz="2800"/>
            </a:lvl1pPr>
            <a:lvl2pPr marL="914400" lvl="1" indent="-381000" algn="l">
              <a:lnSpc>
                <a:spcPct val="100000"/>
              </a:lnSpc>
              <a:spcBef>
                <a:spcPts val="480"/>
              </a:spcBef>
              <a:spcAft>
                <a:spcPts val="0"/>
              </a:spcAft>
              <a:buClr>
                <a:srgbClr val="3F3F3F"/>
              </a:buClr>
              <a:buSzPts val="2400"/>
              <a:buChar char="–"/>
              <a:defRPr sz="2400"/>
            </a:lvl2pPr>
            <a:lvl3pPr marL="1371600" lvl="2" indent="-355600" algn="l">
              <a:lnSpc>
                <a:spcPct val="100000"/>
              </a:lnSpc>
              <a:spcBef>
                <a:spcPts val="400"/>
              </a:spcBef>
              <a:spcAft>
                <a:spcPts val="0"/>
              </a:spcAft>
              <a:buClr>
                <a:srgbClr val="3F3F3F"/>
              </a:buClr>
              <a:buSzPts val="2000"/>
              <a:buChar char="•"/>
              <a:defRPr sz="2000"/>
            </a:lvl3pPr>
            <a:lvl4pPr marL="1828800" lvl="3" indent="-342900" algn="l">
              <a:lnSpc>
                <a:spcPct val="100000"/>
              </a:lnSpc>
              <a:spcBef>
                <a:spcPts val="360"/>
              </a:spcBef>
              <a:spcAft>
                <a:spcPts val="0"/>
              </a:spcAft>
              <a:buClr>
                <a:srgbClr val="3F3F3F"/>
              </a:buClr>
              <a:buSzPts val="1800"/>
              <a:buChar char="–"/>
              <a:defRPr sz="1800"/>
            </a:lvl4pPr>
            <a:lvl5pPr marL="2286000" lvl="4" indent="-342900" algn="l">
              <a:lnSpc>
                <a:spcPct val="100000"/>
              </a:lnSpc>
              <a:spcBef>
                <a:spcPts val="360"/>
              </a:spcBef>
              <a:spcAft>
                <a:spcPts val="0"/>
              </a:spcAft>
              <a:buClr>
                <a:srgbClr val="3F3F3F"/>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1" name="Google Shape;31;p6"/>
          <p:cNvSpPr txBox="1">
            <a:spLocks noGrp="1"/>
          </p:cNvSpPr>
          <p:nvPr>
            <p:ph type="body" idx="2"/>
          </p:nvPr>
        </p:nvSpPr>
        <p:spPr>
          <a:xfrm>
            <a:off x="4648200" y="1749028"/>
            <a:ext cx="4038600" cy="3108722"/>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rgbClr val="3F3F3F"/>
              </a:buClr>
              <a:buSzPts val="2800"/>
              <a:buChar char="•"/>
              <a:defRPr sz="2800"/>
            </a:lvl1pPr>
            <a:lvl2pPr marL="914400" lvl="1" indent="-381000" algn="l">
              <a:lnSpc>
                <a:spcPct val="100000"/>
              </a:lnSpc>
              <a:spcBef>
                <a:spcPts val="480"/>
              </a:spcBef>
              <a:spcAft>
                <a:spcPts val="0"/>
              </a:spcAft>
              <a:buClr>
                <a:srgbClr val="3F3F3F"/>
              </a:buClr>
              <a:buSzPts val="2400"/>
              <a:buChar char="–"/>
              <a:defRPr sz="2400"/>
            </a:lvl2pPr>
            <a:lvl3pPr marL="1371600" lvl="2" indent="-355600" algn="l">
              <a:lnSpc>
                <a:spcPct val="100000"/>
              </a:lnSpc>
              <a:spcBef>
                <a:spcPts val="400"/>
              </a:spcBef>
              <a:spcAft>
                <a:spcPts val="0"/>
              </a:spcAft>
              <a:buClr>
                <a:srgbClr val="3F3F3F"/>
              </a:buClr>
              <a:buSzPts val="2000"/>
              <a:buChar char="•"/>
              <a:defRPr sz="2000"/>
            </a:lvl3pPr>
            <a:lvl4pPr marL="1828800" lvl="3" indent="-342900" algn="l">
              <a:lnSpc>
                <a:spcPct val="100000"/>
              </a:lnSpc>
              <a:spcBef>
                <a:spcPts val="360"/>
              </a:spcBef>
              <a:spcAft>
                <a:spcPts val="0"/>
              </a:spcAft>
              <a:buClr>
                <a:srgbClr val="3F3F3F"/>
              </a:buClr>
              <a:buSzPts val="1800"/>
              <a:buChar char="–"/>
              <a:defRPr sz="1800"/>
            </a:lvl4pPr>
            <a:lvl5pPr marL="2286000" lvl="4" indent="-342900" algn="l">
              <a:lnSpc>
                <a:spcPct val="100000"/>
              </a:lnSpc>
              <a:spcBef>
                <a:spcPts val="360"/>
              </a:spcBef>
              <a:spcAft>
                <a:spcPts val="0"/>
              </a:spcAft>
              <a:buClr>
                <a:srgbClr val="3F3F3F"/>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2" name="Google Shape;32;p6"/>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420688" y="641510"/>
            <a:ext cx="3008313" cy="8715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2000"/>
              <a:buFont typeface="Arial"/>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3575050" y="920884"/>
            <a:ext cx="5111750" cy="4051166"/>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rgbClr val="3F3F3F"/>
              </a:buClr>
              <a:buSzPts val="3200"/>
              <a:buChar char="•"/>
              <a:defRPr sz="3200"/>
            </a:lvl1pPr>
            <a:lvl2pPr marL="914400" lvl="1" indent="-406400" algn="l">
              <a:lnSpc>
                <a:spcPct val="100000"/>
              </a:lnSpc>
              <a:spcBef>
                <a:spcPts val="560"/>
              </a:spcBef>
              <a:spcAft>
                <a:spcPts val="0"/>
              </a:spcAft>
              <a:buClr>
                <a:srgbClr val="3F3F3F"/>
              </a:buClr>
              <a:buSzPts val="2800"/>
              <a:buChar char="–"/>
              <a:defRPr sz="2800"/>
            </a:lvl2pPr>
            <a:lvl3pPr marL="1371600" lvl="2" indent="-381000" algn="l">
              <a:lnSpc>
                <a:spcPct val="100000"/>
              </a:lnSpc>
              <a:spcBef>
                <a:spcPts val="480"/>
              </a:spcBef>
              <a:spcAft>
                <a:spcPts val="0"/>
              </a:spcAft>
              <a:buClr>
                <a:srgbClr val="3F3F3F"/>
              </a:buClr>
              <a:buSzPts val="2400"/>
              <a:buChar char="•"/>
              <a:defRPr sz="2400"/>
            </a:lvl3pPr>
            <a:lvl4pPr marL="1828800" lvl="3" indent="-355600" algn="l">
              <a:lnSpc>
                <a:spcPct val="100000"/>
              </a:lnSpc>
              <a:spcBef>
                <a:spcPts val="400"/>
              </a:spcBef>
              <a:spcAft>
                <a:spcPts val="0"/>
              </a:spcAft>
              <a:buClr>
                <a:srgbClr val="3F3F3F"/>
              </a:buClr>
              <a:buSzPts val="2000"/>
              <a:buChar char="–"/>
              <a:defRPr sz="2000"/>
            </a:lvl4pPr>
            <a:lvl5pPr marL="2286000" lvl="4" indent="-355600" algn="l">
              <a:lnSpc>
                <a:spcPct val="100000"/>
              </a:lnSpc>
              <a:spcBef>
                <a:spcPts val="400"/>
              </a:spcBef>
              <a:spcAft>
                <a:spcPts val="0"/>
              </a:spcAft>
              <a:buClr>
                <a:srgbClr val="3F3F3F"/>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36" name="Google Shape;36;p7"/>
          <p:cNvSpPr txBox="1">
            <a:spLocks noGrp="1"/>
          </p:cNvSpPr>
          <p:nvPr>
            <p:ph type="body" idx="2"/>
          </p:nvPr>
        </p:nvSpPr>
        <p:spPr>
          <a:xfrm>
            <a:off x="420688" y="1601629"/>
            <a:ext cx="3008313" cy="3141821"/>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rgbClr val="3F3F3F"/>
              </a:buClr>
              <a:buSzPts val="1400"/>
              <a:buNone/>
              <a:defRPr sz="1400"/>
            </a:lvl1pPr>
            <a:lvl2pPr marL="914400" lvl="1" indent="-228600" algn="l">
              <a:lnSpc>
                <a:spcPct val="100000"/>
              </a:lnSpc>
              <a:spcBef>
                <a:spcPts val="240"/>
              </a:spcBef>
              <a:spcAft>
                <a:spcPts val="0"/>
              </a:spcAft>
              <a:buClr>
                <a:srgbClr val="3F3F3F"/>
              </a:buClr>
              <a:buSzPts val="1200"/>
              <a:buNone/>
              <a:defRPr sz="1200"/>
            </a:lvl2pPr>
            <a:lvl3pPr marL="1371600" lvl="2" indent="-228600" algn="l">
              <a:lnSpc>
                <a:spcPct val="100000"/>
              </a:lnSpc>
              <a:spcBef>
                <a:spcPts val="200"/>
              </a:spcBef>
              <a:spcAft>
                <a:spcPts val="0"/>
              </a:spcAft>
              <a:buClr>
                <a:srgbClr val="3F3F3F"/>
              </a:buClr>
              <a:buSzPts val="1000"/>
              <a:buNone/>
              <a:defRPr sz="1000"/>
            </a:lvl3pPr>
            <a:lvl4pPr marL="1828800" lvl="3" indent="-228600" algn="l">
              <a:lnSpc>
                <a:spcPct val="100000"/>
              </a:lnSpc>
              <a:spcBef>
                <a:spcPts val="180"/>
              </a:spcBef>
              <a:spcAft>
                <a:spcPts val="0"/>
              </a:spcAft>
              <a:buClr>
                <a:srgbClr val="3F3F3F"/>
              </a:buClr>
              <a:buSzPts val="900"/>
              <a:buNone/>
              <a:defRPr sz="900"/>
            </a:lvl4pPr>
            <a:lvl5pPr marL="2286000" lvl="4" indent="-228600" algn="l">
              <a:lnSpc>
                <a:spcPct val="100000"/>
              </a:lnSpc>
              <a:spcBef>
                <a:spcPts val="180"/>
              </a:spcBef>
              <a:spcAft>
                <a:spcPts val="0"/>
              </a:spcAft>
              <a:buClr>
                <a:srgbClr val="3F3F3F"/>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37" name="Google Shape;37;p7"/>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1792288" y="3829050"/>
            <a:ext cx="5486400" cy="42576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2000"/>
              <a:buFont typeface="Arial"/>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8"/>
          <p:cNvSpPr>
            <a:spLocks noGrp="1"/>
          </p:cNvSpPr>
          <p:nvPr>
            <p:ph type="pic" idx="2"/>
          </p:nvPr>
        </p:nvSpPr>
        <p:spPr>
          <a:xfrm>
            <a:off x="1792288" y="685800"/>
            <a:ext cx="5486400" cy="3086100"/>
          </a:xfrm>
          <a:prstGeom prst="rect">
            <a:avLst/>
          </a:prstGeom>
          <a:noFill/>
          <a:ln>
            <a:noFill/>
          </a:ln>
        </p:spPr>
      </p:sp>
      <p:sp>
        <p:nvSpPr>
          <p:cNvPr id="41" name="Google Shape;41;p8"/>
          <p:cNvSpPr txBox="1">
            <a:spLocks noGrp="1"/>
          </p:cNvSpPr>
          <p:nvPr>
            <p:ph type="body" idx="1"/>
          </p:nvPr>
        </p:nvSpPr>
        <p:spPr>
          <a:xfrm>
            <a:off x="1792288" y="4254817"/>
            <a:ext cx="5486400" cy="60293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rgbClr val="3F3F3F"/>
              </a:buClr>
              <a:buSzPts val="1400"/>
              <a:buNone/>
              <a:defRPr sz="1400"/>
            </a:lvl1pPr>
            <a:lvl2pPr marL="914400" lvl="1" indent="-228600" algn="l">
              <a:lnSpc>
                <a:spcPct val="100000"/>
              </a:lnSpc>
              <a:spcBef>
                <a:spcPts val="240"/>
              </a:spcBef>
              <a:spcAft>
                <a:spcPts val="0"/>
              </a:spcAft>
              <a:buClr>
                <a:srgbClr val="3F3F3F"/>
              </a:buClr>
              <a:buSzPts val="1200"/>
              <a:buNone/>
              <a:defRPr sz="1200"/>
            </a:lvl2pPr>
            <a:lvl3pPr marL="1371600" lvl="2" indent="-228600" algn="l">
              <a:lnSpc>
                <a:spcPct val="100000"/>
              </a:lnSpc>
              <a:spcBef>
                <a:spcPts val="200"/>
              </a:spcBef>
              <a:spcAft>
                <a:spcPts val="0"/>
              </a:spcAft>
              <a:buClr>
                <a:srgbClr val="3F3F3F"/>
              </a:buClr>
              <a:buSzPts val="1000"/>
              <a:buNone/>
              <a:defRPr sz="1000"/>
            </a:lvl3pPr>
            <a:lvl4pPr marL="1828800" lvl="3" indent="-228600" algn="l">
              <a:lnSpc>
                <a:spcPct val="100000"/>
              </a:lnSpc>
              <a:spcBef>
                <a:spcPts val="180"/>
              </a:spcBef>
              <a:spcAft>
                <a:spcPts val="0"/>
              </a:spcAft>
              <a:buClr>
                <a:srgbClr val="3F3F3F"/>
              </a:buClr>
              <a:buSzPts val="900"/>
              <a:buNone/>
              <a:defRPr sz="900"/>
            </a:lvl4pPr>
            <a:lvl5pPr marL="2286000" lvl="4" indent="-228600" algn="l">
              <a:lnSpc>
                <a:spcPct val="100000"/>
              </a:lnSpc>
              <a:spcBef>
                <a:spcPts val="180"/>
              </a:spcBef>
              <a:spcAft>
                <a:spcPts val="0"/>
              </a:spcAft>
              <a:buClr>
                <a:srgbClr val="3F3F3F"/>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42" name="Google Shape;42;p8"/>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9"/>
          <p:cNvSpPr txBox="1">
            <a:spLocks noGrp="1"/>
          </p:cNvSpPr>
          <p:nvPr>
            <p:ph type="title"/>
          </p:nvPr>
        </p:nvSpPr>
        <p:spPr>
          <a:xfrm>
            <a:off x="685800" y="0"/>
            <a:ext cx="7772400" cy="8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4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5" name="Google Shape;45;p9"/>
          <p:cNvSpPr txBox="1">
            <a:spLocks noGrp="1"/>
          </p:cNvSpPr>
          <p:nvPr>
            <p:ph type="dt" idx="10"/>
          </p:nvPr>
        </p:nvSpPr>
        <p:spPr>
          <a:xfrm>
            <a:off x="381000" y="4686300"/>
            <a:ext cx="2209800" cy="342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6" name="Google Shape;46;p9"/>
          <p:cNvSpPr txBox="1">
            <a:spLocks noGrp="1"/>
          </p:cNvSpPr>
          <p:nvPr>
            <p:ph type="ftr" idx="11"/>
          </p:nvPr>
        </p:nvSpPr>
        <p:spPr>
          <a:xfrm>
            <a:off x="2743200" y="4686300"/>
            <a:ext cx="3657600" cy="3429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7" name="Google Shape;47;p9"/>
          <p:cNvSpPr txBox="1">
            <a:spLocks noGrp="1"/>
          </p:cNvSpPr>
          <p:nvPr>
            <p:ph type="sldNum" idx="12"/>
          </p:nvPr>
        </p:nvSpPr>
        <p:spPr>
          <a:xfrm>
            <a:off x="6781800" y="4686300"/>
            <a:ext cx="1905000" cy="3429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300" b="0">
              <a:solidFill>
                <a:srgbClr val="3F3F3F"/>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11"/>
          <p:cNvSpPr txBox="1">
            <a:spLocks noGrp="1"/>
          </p:cNvSpPr>
          <p:nvPr>
            <p:ph type="title"/>
          </p:nvPr>
        </p:nvSpPr>
        <p:spPr>
          <a:xfrm>
            <a:off x="722313" y="3305176"/>
            <a:ext cx="7772400" cy="1021500"/>
          </a:xfrm>
          <a:prstGeom prst="rect">
            <a:avLst/>
          </a:prstGeom>
          <a:noFill/>
          <a:ln>
            <a:noFill/>
          </a:ln>
        </p:spPr>
        <p:txBody>
          <a:bodyPr spcFirstLastPara="1" wrap="square" lIns="91425" tIns="45700" rIns="91425" bIns="45700" anchor="t" anchorCtr="0">
            <a:normAutofit/>
          </a:bodyPr>
          <a:lstStyle>
            <a:lvl1pPr lvl="0" algn="l" rtl="0">
              <a:lnSpc>
                <a:spcPct val="100000"/>
              </a:lnSpc>
              <a:spcBef>
                <a:spcPts val="0"/>
              </a:spcBef>
              <a:spcAft>
                <a:spcPts val="0"/>
              </a:spcAft>
              <a:buClr>
                <a:srgbClr val="3F3F3F"/>
              </a:buClr>
              <a:buSzPts val="4000"/>
              <a:buFont typeface="Arial"/>
              <a:buNone/>
              <a:defRPr sz="4000" b="1" cap="none">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3" name="Google Shape;53;p11"/>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rmAutofit/>
          </a:bodyPr>
          <a:lstStyle>
            <a:lvl1pPr marL="457200" lvl="0" indent="-228600" algn="l" rtl="0">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marL="914400" lvl="1" indent="-228600" algn="l" rtl="0">
              <a:lnSpc>
                <a:spcPct val="100000"/>
              </a:lnSpc>
              <a:spcBef>
                <a:spcPts val="360"/>
              </a:spcBef>
              <a:spcAft>
                <a:spcPts val="0"/>
              </a:spcAft>
              <a:buClr>
                <a:srgbClr val="888888"/>
              </a:buClr>
              <a:buSzPts val="1800"/>
              <a:buNone/>
              <a:defRPr sz="1800">
                <a:solidFill>
                  <a:srgbClr val="888888"/>
                </a:solidFill>
              </a:defRPr>
            </a:lvl2pPr>
            <a:lvl3pPr marL="1371600" lvl="2" indent="-228600" algn="l" rtl="0">
              <a:lnSpc>
                <a:spcPct val="100000"/>
              </a:lnSpc>
              <a:spcBef>
                <a:spcPts val="320"/>
              </a:spcBef>
              <a:spcAft>
                <a:spcPts val="0"/>
              </a:spcAft>
              <a:buClr>
                <a:srgbClr val="888888"/>
              </a:buClr>
              <a:buSzPts val="1600"/>
              <a:buNone/>
              <a:defRPr sz="1600">
                <a:solidFill>
                  <a:srgbClr val="888888"/>
                </a:solidFill>
              </a:defRPr>
            </a:lvl3pPr>
            <a:lvl4pPr marL="1828800" lvl="3" indent="-228600" algn="l" rtl="0">
              <a:lnSpc>
                <a:spcPct val="100000"/>
              </a:lnSpc>
              <a:spcBef>
                <a:spcPts val="280"/>
              </a:spcBef>
              <a:spcAft>
                <a:spcPts val="0"/>
              </a:spcAft>
              <a:buClr>
                <a:srgbClr val="888888"/>
              </a:buClr>
              <a:buSzPts val="1400"/>
              <a:buNone/>
              <a:defRPr sz="1400">
                <a:solidFill>
                  <a:srgbClr val="888888"/>
                </a:solidFill>
              </a:defRPr>
            </a:lvl4pPr>
            <a:lvl5pPr marL="2286000" lvl="4" indent="-228600" algn="l" rtl="0">
              <a:lnSpc>
                <a:spcPct val="100000"/>
              </a:lnSpc>
              <a:spcBef>
                <a:spcPts val="280"/>
              </a:spcBef>
              <a:spcAft>
                <a:spcPts val="0"/>
              </a:spcAft>
              <a:buClr>
                <a:srgbClr val="888888"/>
              </a:buClr>
              <a:buSzPts val="1400"/>
              <a:buNone/>
              <a:defRPr sz="1400">
                <a:solidFill>
                  <a:srgbClr val="888888"/>
                </a:solidFill>
              </a:defRPr>
            </a:lvl5pPr>
            <a:lvl6pPr marL="2743200" lvl="5" indent="-228600" algn="l" rtl="0">
              <a:lnSpc>
                <a:spcPct val="100000"/>
              </a:lnSpc>
              <a:spcBef>
                <a:spcPts val="280"/>
              </a:spcBef>
              <a:spcAft>
                <a:spcPts val="0"/>
              </a:spcAft>
              <a:buClr>
                <a:srgbClr val="888888"/>
              </a:buClr>
              <a:buSzPts val="1400"/>
              <a:buNone/>
              <a:defRPr sz="1400">
                <a:solidFill>
                  <a:srgbClr val="888888"/>
                </a:solidFill>
              </a:defRPr>
            </a:lvl6pPr>
            <a:lvl7pPr marL="3200400" lvl="6" indent="-228600" algn="l" rtl="0">
              <a:lnSpc>
                <a:spcPct val="100000"/>
              </a:lnSpc>
              <a:spcBef>
                <a:spcPts val="280"/>
              </a:spcBef>
              <a:spcAft>
                <a:spcPts val="0"/>
              </a:spcAft>
              <a:buClr>
                <a:srgbClr val="888888"/>
              </a:buClr>
              <a:buSzPts val="1400"/>
              <a:buNone/>
              <a:defRPr sz="1400">
                <a:solidFill>
                  <a:srgbClr val="888888"/>
                </a:solidFill>
              </a:defRPr>
            </a:lvl7pPr>
            <a:lvl8pPr marL="3657600" lvl="7" indent="-228600" algn="l" rtl="0">
              <a:lnSpc>
                <a:spcPct val="100000"/>
              </a:lnSpc>
              <a:spcBef>
                <a:spcPts val="280"/>
              </a:spcBef>
              <a:spcAft>
                <a:spcPts val="0"/>
              </a:spcAft>
              <a:buClr>
                <a:srgbClr val="888888"/>
              </a:buClr>
              <a:buSzPts val="1400"/>
              <a:buNone/>
              <a:defRPr sz="1400">
                <a:solidFill>
                  <a:srgbClr val="888888"/>
                </a:solidFill>
              </a:defRPr>
            </a:lvl8pPr>
            <a:lvl9pPr marL="4114800" lvl="8" indent="-228600" algn="l" rtl="0">
              <a:lnSpc>
                <a:spcPct val="100000"/>
              </a:lnSpc>
              <a:spcBef>
                <a:spcPts val="280"/>
              </a:spcBef>
              <a:spcAft>
                <a:spcPts val="0"/>
              </a:spcAft>
              <a:buClr>
                <a:srgbClr val="888888"/>
              </a:buClr>
              <a:buSzPts val="1400"/>
              <a:buNone/>
              <a:defRPr sz="1400">
                <a:solidFill>
                  <a:srgbClr val="888888"/>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image" Target="../media/image1.jpg"/><Relationship Id="rId4" Type="http://schemas.openxmlformats.org/officeDocument/2006/relationships/slideLayout" Target="../slideLayouts/slideLayout18.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685800"/>
            <a:ext cx="8229600" cy="857250"/>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rgbClr val="3F3F3F"/>
              </a:buClr>
              <a:buSzPts val="4400"/>
              <a:buFont typeface="Arial"/>
              <a:buNone/>
              <a:defRPr sz="44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79972"/>
            <a:ext cx="8229600" cy="2914650"/>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rgbClr val="3F3F3F"/>
              </a:buClr>
              <a:buSzPts val="3200"/>
              <a:buFont typeface="Arial"/>
              <a:buChar char="•"/>
              <a:defRPr sz="3200" b="0" i="0" u="none" strike="noStrike" cap="none">
                <a:solidFill>
                  <a:srgbClr val="3F3F3F"/>
                </a:solidFill>
                <a:latin typeface="Calibri"/>
                <a:ea typeface="Calibri"/>
                <a:cs typeface="Calibri"/>
                <a:sym typeface="Calibri"/>
              </a:defRPr>
            </a:lvl1pPr>
            <a:lvl2pPr marL="914400" marR="0" lvl="1" indent="-406400" algn="l" rtl="0">
              <a:lnSpc>
                <a:spcPct val="100000"/>
              </a:lnSpc>
              <a:spcBef>
                <a:spcPts val="560"/>
              </a:spcBef>
              <a:spcAft>
                <a:spcPts val="0"/>
              </a:spcAft>
              <a:buClr>
                <a:srgbClr val="3F3F3F"/>
              </a:buClr>
              <a:buSzPts val="2800"/>
              <a:buFont typeface="Arial"/>
              <a:buChar char="–"/>
              <a:defRPr sz="2800" b="0" i="0" u="none" strike="noStrike" cap="none">
                <a:solidFill>
                  <a:srgbClr val="3F3F3F"/>
                </a:solidFill>
                <a:latin typeface="Calibri"/>
                <a:ea typeface="Calibri"/>
                <a:cs typeface="Calibri"/>
                <a:sym typeface="Calibri"/>
              </a:defRPr>
            </a:lvl2pPr>
            <a:lvl3pPr marL="1371600" marR="0" lvl="2" indent="-381000" algn="l" rtl="0">
              <a:lnSpc>
                <a:spcPct val="100000"/>
              </a:lnSpc>
              <a:spcBef>
                <a:spcPts val="480"/>
              </a:spcBef>
              <a:spcAft>
                <a:spcPts val="0"/>
              </a:spcAft>
              <a:buClr>
                <a:srgbClr val="3F3F3F"/>
              </a:buClr>
              <a:buSzPts val="2400"/>
              <a:buFont typeface="Arial"/>
              <a:buChar char="•"/>
              <a:defRPr sz="2400" b="0" i="0" u="none" strike="noStrike" cap="none">
                <a:solidFill>
                  <a:srgbClr val="3F3F3F"/>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457200" y="685800"/>
            <a:ext cx="8229600" cy="857400"/>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rgbClr val="3F3F3F"/>
              </a:buClr>
              <a:buSzPts val="4400"/>
              <a:buFont typeface="Arial"/>
              <a:buNone/>
              <a:defRPr sz="44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0" name="Google Shape;50;p10"/>
          <p:cNvSpPr txBox="1">
            <a:spLocks noGrp="1"/>
          </p:cNvSpPr>
          <p:nvPr>
            <p:ph type="body" idx="1"/>
          </p:nvPr>
        </p:nvSpPr>
        <p:spPr>
          <a:xfrm>
            <a:off x="457200" y="1679972"/>
            <a:ext cx="8229600" cy="2914800"/>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rgbClr val="3F3F3F"/>
              </a:buClr>
              <a:buSzPts val="3200"/>
              <a:buFont typeface="Arial"/>
              <a:buChar char="•"/>
              <a:defRPr sz="3200" b="0" i="0" u="none" strike="noStrike" cap="none">
                <a:solidFill>
                  <a:srgbClr val="3F3F3F"/>
                </a:solidFill>
                <a:latin typeface="Calibri"/>
                <a:ea typeface="Calibri"/>
                <a:cs typeface="Calibri"/>
                <a:sym typeface="Calibri"/>
              </a:defRPr>
            </a:lvl1pPr>
            <a:lvl2pPr marL="914400" marR="0" lvl="1" indent="-406400" algn="l" rtl="0">
              <a:lnSpc>
                <a:spcPct val="100000"/>
              </a:lnSpc>
              <a:spcBef>
                <a:spcPts val="560"/>
              </a:spcBef>
              <a:spcAft>
                <a:spcPts val="0"/>
              </a:spcAft>
              <a:buClr>
                <a:srgbClr val="3F3F3F"/>
              </a:buClr>
              <a:buSzPts val="2800"/>
              <a:buFont typeface="Arial"/>
              <a:buChar char="–"/>
              <a:defRPr sz="2800" b="0" i="0" u="none" strike="noStrike" cap="none">
                <a:solidFill>
                  <a:srgbClr val="3F3F3F"/>
                </a:solidFill>
                <a:latin typeface="Calibri"/>
                <a:ea typeface="Calibri"/>
                <a:cs typeface="Calibri"/>
                <a:sym typeface="Calibri"/>
              </a:defRPr>
            </a:lvl2pPr>
            <a:lvl3pPr marL="1371600" marR="0" lvl="2" indent="-381000" algn="l" rtl="0">
              <a:lnSpc>
                <a:spcPct val="100000"/>
              </a:lnSpc>
              <a:spcBef>
                <a:spcPts val="480"/>
              </a:spcBef>
              <a:spcAft>
                <a:spcPts val="0"/>
              </a:spcAft>
              <a:buClr>
                <a:srgbClr val="3F3F3F"/>
              </a:buClr>
              <a:buSzPts val="2400"/>
              <a:buFont typeface="Arial"/>
              <a:buChar char="•"/>
              <a:defRPr sz="2400" b="0" i="0" u="none" strike="noStrike" cap="none">
                <a:solidFill>
                  <a:srgbClr val="3F3F3F"/>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457200" y="685800"/>
            <a:ext cx="8229600" cy="857400"/>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rgbClr val="3F3F3F"/>
              </a:buClr>
              <a:buSzPts val="4400"/>
              <a:buFont typeface="Arial"/>
              <a:buNone/>
              <a:defRPr sz="44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4" name="Google Shape;74;p17"/>
          <p:cNvSpPr txBox="1">
            <a:spLocks noGrp="1"/>
          </p:cNvSpPr>
          <p:nvPr>
            <p:ph type="body" idx="1"/>
          </p:nvPr>
        </p:nvSpPr>
        <p:spPr>
          <a:xfrm>
            <a:off x="457200" y="1679972"/>
            <a:ext cx="8229600" cy="2914800"/>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rgbClr val="3F3F3F"/>
              </a:buClr>
              <a:buSzPts val="3200"/>
              <a:buFont typeface="Arial"/>
              <a:buChar char="•"/>
              <a:defRPr sz="3200" b="0" i="0" u="none" strike="noStrike" cap="none">
                <a:solidFill>
                  <a:srgbClr val="3F3F3F"/>
                </a:solidFill>
                <a:latin typeface="Calibri"/>
                <a:ea typeface="Calibri"/>
                <a:cs typeface="Calibri"/>
                <a:sym typeface="Calibri"/>
              </a:defRPr>
            </a:lvl1pPr>
            <a:lvl2pPr marL="914400" marR="0" lvl="1" indent="-406400" algn="l" rtl="0">
              <a:lnSpc>
                <a:spcPct val="100000"/>
              </a:lnSpc>
              <a:spcBef>
                <a:spcPts val="560"/>
              </a:spcBef>
              <a:spcAft>
                <a:spcPts val="0"/>
              </a:spcAft>
              <a:buClr>
                <a:srgbClr val="3F3F3F"/>
              </a:buClr>
              <a:buSzPts val="2800"/>
              <a:buFont typeface="Arial"/>
              <a:buChar char="–"/>
              <a:defRPr sz="2800" b="0" i="0" u="none" strike="noStrike" cap="none">
                <a:solidFill>
                  <a:srgbClr val="3F3F3F"/>
                </a:solidFill>
                <a:latin typeface="Calibri"/>
                <a:ea typeface="Calibri"/>
                <a:cs typeface="Calibri"/>
                <a:sym typeface="Calibri"/>
              </a:defRPr>
            </a:lvl2pPr>
            <a:lvl3pPr marL="1371600" marR="0" lvl="2" indent="-381000" algn="l" rtl="0">
              <a:lnSpc>
                <a:spcPct val="100000"/>
              </a:lnSpc>
              <a:spcBef>
                <a:spcPts val="480"/>
              </a:spcBef>
              <a:spcAft>
                <a:spcPts val="0"/>
              </a:spcAft>
              <a:buClr>
                <a:srgbClr val="3F3F3F"/>
              </a:buClr>
              <a:buSzPts val="2400"/>
              <a:buFont typeface="Arial"/>
              <a:buChar char="•"/>
              <a:defRPr sz="2400" b="0" i="0" u="none" strike="noStrike" cap="none">
                <a:solidFill>
                  <a:srgbClr val="3F3F3F"/>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Google Shape;75;p17"/>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3F3F3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uddy312-9c200.web.app/#hom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6"/>
          <p:cNvSpPr txBox="1"/>
          <p:nvPr/>
        </p:nvSpPr>
        <p:spPr>
          <a:xfrm>
            <a:off x="6781800" y="4686300"/>
            <a:ext cx="1905000" cy="342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800"/>
              <a:buFont typeface="Arial"/>
              <a:buNone/>
            </a:pPr>
            <a:fld id="{00000000-1234-1234-1234-123412341234}" type="slidenum">
              <a:rPr lang="en-US" sz="1800" b="1" i="0" u="none" strike="noStrike" cap="none">
                <a:solidFill>
                  <a:schemeClr val="dk1"/>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
        <p:nvSpPr>
          <p:cNvPr id="116" name="Google Shape;116;p26"/>
          <p:cNvSpPr/>
          <p:nvPr/>
        </p:nvSpPr>
        <p:spPr>
          <a:xfrm>
            <a:off x="2465800" y="895925"/>
            <a:ext cx="1242600" cy="1167000"/>
          </a:xfrm>
          <a:prstGeom prst="ellipse">
            <a:avLst/>
          </a:prstGeom>
          <a:solidFill>
            <a:srgbClr val="BF5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26"/>
          <p:cNvSpPr/>
          <p:nvPr/>
        </p:nvSpPr>
        <p:spPr>
          <a:xfrm>
            <a:off x="2678613" y="3279400"/>
            <a:ext cx="737100" cy="653400"/>
          </a:xfrm>
          <a:prstGeom prst="ellipse">
            <a:avLst/>
          </a:prstGeom>
          <a:solidFill>
            <a:srgbClr val="BF5700">
              <a:alpha val="356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26"/>
          <p:cNvSpPr/>
          <p:nvPr/>
        </p:nvSpPr>
        <p:spPr>
          <a:xfrm>
            <a:off x="4005950" y="3932800"/>
            <a:ext cx="737100" cy="653400"/>
          </a:xfrm>
          <a:prstGeom prst="ellipse">
            <a:avLst/>
          </a:prstGeom>
          <a:solidFill>
            <a:srgbClr val="BF5700">
              <a:alpha val="556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26"/>
          <p:cNvSpPr/>
          <p:nvPr/>
        </p:nvSpPr>
        <p:spPr>
          <a:xfrm>
            <a:off x="115250" y="1217300"/>
            <a:ext cx="737100" cy="653400"/>
          </a:xfrm>
          <a:prstGeom prst="ellipse">
            <a:avLst/>
          </a:prstGeom>
          <a:solidFill>
            <a:srgbClr val="BF5700">
              <a:alpha val="9608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 name="Google Shape;120;p26"/>
          <p:cNvSpPr/>
          <p:nvPr/>
        </p:nvSpPr>
        <p:spPr>
          <a:xfrm>
            <a:off x="2073488" y="2413450"/>
            <a:ext cx="737100" cy="653400"/>
          </a:xfrm>
          <a:prstGeom prst="ellipse">
            <a:avLst/>
          </a:prstGeom>
          <a:solidFill>
            <a:srgbClr val="BF5700">
              <a:alpha val="980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 name="Google Shape;121;p26"/>
          <p:cNvSpPr/>
          <p:nvPr/>
        </p:nvSpPr>
        <p:spPr>
          <a:xfrm>
            <a:off x="571400" y="2413450"/>
            <a:ext cx="1141800" cy="1087800"/>
          </a:xfrm>
          <a:prstGeom prst="ellipse">
            <a:avLst/>
          </a:prstGeom>
          <a:solidFill>
            <a:srgbClr val="BF5700">
              <a:alpha val="30199"/>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26"/>
          <p:cNvSpPr/>
          <p:nvPr/>
        </p:nvSpPr>
        <p:spPr>
          <a:xfrm>
            <a:off x="2971300" y="3698025"/>
            <a:ext cx="737100" cy="653400"/>
          </a:xfrm>
          <a:prstGeom prst="ellipse">
            <a:avLst/>
          </a:prstGeom>
          <a:solidFill>
            <a:srgbClr val="BF5700">
              <a:alpha val="9608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Google Shape;123;p26"/>
          <p:cNvSpPr/>
          <p:nvPr/>
        </p:nvSpPr>
        <p:spPr>
          <a:xfrm>
            <a:off x="470600" y="3022600"/>
            <a:ext cx="1242600" cy="1167000"/>
          </a:xfrm>
          <a:prstGeom prst="ellipse">
            <a:avLst/>
          </a:prstGeom>
          <a:solidFill>
            <a:srgbClr val="BF5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26"/>
          <p:cNvSpPr/>
          <p:nvPr/>
        </p:nvSpPr>
        <p:spPr>
          <a:xfrm>
            <a:off x="3758025" y="2920138"/>
            <a:ext cx="737100" cy="653400"/>
          </a:xfrm>
          <a:prstGeom prst="ellipse">
            <a:avLst/>
          </a:prstGeom>
          <a:solidFill>
            <a:srgbClr val="BF5700">
              <a:alpha val="9608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Google Shape;125;p26"/>
          <p:cNvSpPr/>
          <p:nvPr/>
        </p:nvSpPr>
        <p:spPr>
          <a:xfrm>
            <a:off x="2149275" y="4351425"/>
            <a:ext cx="737100" cy="653400"/>
          </a:xfrm>
          <a:prstGeom prst="ellipse">
            <a:avLst/>
          </a:prstGeom>
          <a:solidFill>
            <a:srgbClr val="BF5700">
              <a:alpha val="980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26"/>
          <p:cNvSpPr/>
          <p:nvPr/>
        </p:nvSpPr>
        <p:spPr>
          <a:xfrm>
            <a:off x="2810600" y="2413450"/>
            <a:ext cx="737100" cy="653400"/>
          </a:xfrm>
          <a:prstGeom prst="ellipse">
            <a:avLst/>
          </a:prstGeom>
          <a:solidFill>
            <a:srgbClr val="BF5700">
              <a:alpha val="356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26"/>
          <p:cNvSpPr txBox="1">
            <a:spLocks noGrp="1"/>
          </p:cNvSpPr>
          <p:nvPr>
            <p:ph type="title"/>
          </p:nvPr>
        </p:nvSpPr>
        <p:spPr>
          <a:xfrm>
            <a:off x="132975" y="1826800"/>
            <a:ext cx="4191600" cy="637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0000"/>
              </a:buClr>
              <a:buSzPts val="4400"/>
              <a:buFont typeface="Arial"/>
              <a:buNone/>
            </a:pPr>
            <a:r>
              <a:rPr lang="en-US" sz="7100" b="1">
                <a:solidFill>
                  <a:schemeClr val="dk1"/>
                </a:solidFill>
                <a:latin typeface="Dancing Script"/>
                <a:ea typeface="Dancing Script"/>
                <a:cs typeface="Dancing Script"/>
                <a:sym typeface="Dancing Script"/>
              </a:rPr>
              <a:t>Welcome!</a:t>
            </a:r>
            <a:endParaRPr sz="7100" b="1">
              <a:solidFill>
                <a:schemeClr val="dk1"/>
              </a:solidFill>
              <a:latin typeface="Dancing Script"/>
              <a:ea typeface="Dancing Script"/>
              <a:cs typeface="Dancing Script"/>
              <a:sym typeface="Dancing Script"/>
            </a:endParaRPr>
          </a:p>
        </p:txBody>
      </p:sp>
      <p:sp>
        <p:nvSpPr>
          <p:cNvPr id="128" name="Google Shape;128;p26"/>
          <p:cNvSpPr/>
          <p:nvPr/>
        </p:nvSpPr>
        <p:spPr>
          <a:xfrm>
            <a:off x="406550" y="544425"/>
            <a:ext cx="1141800" cy="1087800"/>
          </a:xfrm>
          <a:prstGeom prst="ellipse">
            <a:avLst/>
          </a:prstGeom>
          <a:solidFill>
            <a:srgbClr val="BF5700">
              <a:alpha val="30199"/>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26"/>
          <p:cNvSpPr/>
          <p:nvPr/>
        </p:nvSpPr>
        <p:spPr>
          <a:xfrm>
            <a:off x="870375" y="4351413"/>
            <a:ext cx="737100" cy="653400"/>
          </a:xfrm>
          <a:prstGeom prst="ellipse">
            <a:avLst/>
          </a:prstGeom>
          <a:solidFill>
            <a:srgbClr val="BF5700">
              <a:alpha val="356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26"/>
          <p:cNvSpPr/>
          <p:nvPr/>
        </p:nvSpPr>
        <p:spPr>
          <a:xfrm>
            <a:off x="1607475" y="771725"/>
            <a:ext cx="1242600" cy="1167000"/>
          </a:xfrm>
          <a:prstGeom prst="ellipse">
            <a:avLst/>
          </a:prstGeom>
          <a:solidFill>
            <a:srgbClr val="BF5700">
              <a:alpha val="3036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26"/>
          <p:cNvSpPr/>
          <p:nvPr/>
        </p:nvSpPr>
        <p:spPr>
          <a:xfrm>
            <a:off x="1899050" y="3440775"/>
            <a:ext cx="489600" cy="411600"/>
          </a:xfrm>
          <a:prstGeom prst="ellipse">
            <a:avLst/>
          </a:prstGeom>
          <a:solidFill>
            <a:srgbClr val="BF5700">
              <a:alpha val="9608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26"/>
          <p:cNvSpPr txBox="1"/>
          <p:nvPr/>
        </p:nvSpPr>
        <p:spPr>
          <a:xfrm>
            <a:off x="6323525" y="2680300"/>
            <a:ext cx="990300" cy="5541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200">
                <a:latin typeface="Calibri"/>
                <a:ea typeface="Calibri"/>
                <a:cs typeface="Calibri"/>
                <a:sym typeface="Calibri"/>
              </a:rPr>
              <a:t>MiniPlay goes here.</a:t>
            </a:r>
            <a:endParaRPr sz="1200">
              <a:latin typeface="Calibri"/>
              <a:ea typeface="Calibri"/>
              <a:cs typeface="Calibri"/>
              <a:sym typeface="Calibri"/>
            </a:endParaRPr>
          </a:p>
        </p:txBody>
      </p:sp>
      <p:sp>
        <p:nvSpPr>
          <p:cNvPr id="133" name="Google Shape;133;p2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1</a:t>
            </a:fld>
            <a:endParaRPr/>
          </a:p>
        </p:txBody>
      </p:sp>
      <p:sp>
        <p:nvSpPr>
          <p:cNvPr id="134" name="Google Shape;134;p26"/>
          <p:cNvSpPr txBox="1"/>
          <p:nvPr/>
        </p:nvSpPr>
        <p:spPr>
          <a:xfrm>
            <a:off x="5321850" y="980650"/>
            <a:ext cx="3078600" cy="10620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900" b="1">
                <a:latin typeface="Calibri"/>
                <a:ea typeface="Calibri"/>
                <a:cs typeface="Calibri"/>
                <a:sym typeface="Calibri"/>
              </a:rPr>
              <a:t>Question of the Day:</a:t>
            </a:r>
            <a:endParaRPr sz="1900" b="1">
              <a:latin typeface="Calibri"/>
              <a:ea typeface="Calibri"/>
              <a:cs typeface="Calibri"/>
              <a:sym typeface="Calibri"/>
            </a:endParaRPr>
          </a:p>
          <a:p>
            <a:pPr marL="0" lvl="0" indent="0" algn="ctr" rtl="0">
              <a:spcBef>
                <a:spcPts val="0"/>
              </a:spcBef>
              <a:spcAft>
                <a:spcPts val="0"/>
              </a:spcAft>
              <a:buNone/>
            </a:pPr>
            <a:r>
              <a:rPr lang="en-US" sz="1900">
                <a:latin typeface="Calibri"/>
                <a:ea typeface="Calibri"/>
                <a:cs typeface="Calibri"/>
                <a:sym typeface="Calibri"/>
              </a:rPr>
              <a:t>What is your favorite outdoor place in Austin?</a:t>
            </a:r>
            <a:endParaRPr sz="19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5"/>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More on Logic Expressions</a:t>
            </a:r>
            <a:endParaRPr/>
          </a:p>
        </p:txBody>
      </p:sp>
      <p:sp>
        <p:nvSpPr>
          <p:cNvPr id="209" name="Google Shape;209;p35"/>
          <p:cNvSpPr txBox="1">
            <a:spLocks noGrp="1"/>
          </p:cNvSpPr>
          <p:nvPr>
            <p:ph type="body" idx="1"/>
          </p:nvPr>
        </p:nvSpPr>
        <p:spPr>
          <a:xfrm>
            <a:off x="457200" y="1159950"/>
            <a:ext cx="8229600" cy="35262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Clr>
                <a:schemeClr val="dk1"/>
              </a:buClr>
              <a:buSzPts val="1100"/>
              <a:buFont typeface="Arial"/>
              <a:buNone/>
            </a:pPr>
            <a:r>
              <a:rPr lang="en-US" sz="2400">
                <a:solidFill>
                  <a:schemeClr val="dk1"/>
                </a:solidFill>
                <a:latin typeface="Arial"/>
                <a:ea typeface="Arial"/>
                <a:cs typeface="Arial"/>
                <a:sym typeface="Arial"/>
              </a:rPr>
              <a:t>Relational operators cannot be "chained" as in algebra.</a:t>
            </a:r>
            <a:endParaRPr sz="2400">
              <a:solidFill>
                <a:schemeClr val="dk1"/>
              </a:solidFill>
              <a:latin typeface="Arial"/>
              <a:ea typeface="Arial"/>
              <a:cs typeface="Arial"/>
              <a:sym typeface="Arial"/>
            </a:endParaRPr>
          </a:p>
          <a:p>
            <a:pPr marL="914400" lvl="2" indent="-174625" algn="l" rtl="0">
              <a:lnSpc>
                <a:spcPct val="80000"/>
              </a:lnSpc>
              <a:spcBef>
                <a:spcPts val="180"/>
              </a:spcBef>
              <a:spcAft>
                <a:spcPts val="0"/>
              </a:spcAft>
              <a:buClr>
                <a:schemeClr val="dk1"/>
              </a:buClr>
              <a:buSzPts val="900"/>
              <a:buFont typeface="Tahoma"/>
              <a:buNone/>
            </a:pPr>
            <a:endParaRPr sz="900" b="1">
              <a:solidFill>
                <a:schemeClr val="dk1"/>
              </a:solidFill>
              <a:latin typeface="Courier New"/>
              <a:ea typeface="Courier New"/>
              <a:cs typeface="Courier New"/>
              <a:sym typeface="Courier New"/>
            </a:endParaRPr>
          </a:p>
          <a:p>
            <a:pPr marL="914400" lvl="2" indent="-174625" algn="l" rtl="0">
              <a:lnSpc>
                <a:spcPct val="80000"/>
              </a:lnSpc>
              <a:spcBef>
                <a:spcPts val="400"/>
              </a:spcBef>
              <a:spcAft>
                <a:spcPts val="0"/>
              </a:spcAft>
              <a:buNone/>
            </a:pPr>
            <a:r>
              <a:rPr lang="en-US" sz="2000" b="1">
                <a:solidFill>
                  <a:schemeClr val="dk1"/>
                </a:solidFill>
                <a:latin typeface="Courier New"/>
                <a:ea typeface="Courier New"/>
                <a:cs typeface="Courier New"/>
                <a:sym typeface="Courier New"/>
              </a:rPr>
              <a:t>2 &lt;= x &lt;= 10   // x = 15</a:t>
            </a:r>
            <a:endParaRPr sz="2000" b="1">
              <a:solidFill>
                <a:schemeClr val="dk1"/>
              </a:solidFill>
              <a:latin typeface="Courier New"/>
              <a:ea typeface="Courier New"/>
              <a:cs typeface="Courier New"/>
              <a:sym typeface="Courier New"/>
            </a:endParaRPr>
          </a:p>
          <a:p>
            <a:pPr marL="914400" lvl="2" indent="-174625" algn="l" rtl="0">
              <a:lnSpc>
                <a:spcPct val="80000"/>
              </a:lnSpc>
              <a:spcBef>
                <a:spcPts val="400"/>
              </a:spcBef>
              <a:spcAft>
                <a:spcPts val="0"/>
              </a:spcAft>
              <a:buClr>
                <a:schemeClr val="dk1"/>
              </a:buClr>
              <a:buSzPts val="2000"/>
              <a:buFont typeface="Courier New"/>
              <a:buNone/>
            </a:pPr>
            <a:r>
              <a:rPr lang="en-US" sz="2000" b="1">
                <a:solidFill>
                  <a:schemeClr val="dk1"/>
                </a:solidFill>
                <a:latin typeface="Courier New"/>
                <a:ea typeface="Courier New"/>
                <a:cs typeface="Courier New"/>
                <a:sym typeface="Courier New"/>
              </a:rPr>
              <a:t>true &lt;= 10</a:t>
            </a:r>
            <a:endParaRPr sz="2000" b="1">
              <a:solidFill>
                <a:schemeClr val="dk1"/>
              </a:solidFill>
              <a:latin typeface="Courier New"/>
              <a:ea typeface="Courier New"/>
              <a:cs typeface="Courier New"/>
              <a:sym typeface="Courier New"/>
            </a:endParaRPr>
          </a:p>
          <a:p>
            <a:pPr marL="914400" lvl="2" indent="-174625" algn="l" rtl="0">
              <a:lnSpc>
                <a:spcPct val="80000"/>
              </a:lnSpc>
              <a:spcBef>
                <a:spcPts val="400"/>
              </a:spcBef>
              <a:spcAft>
                <a:spcPts val="0"/>
              </a:spcAft>
              <a:buClr>
                <a:srgbClr val="800000"/>
              </a:buClr>
              <a:buSzPts val="2000"/>
              <a:buFont typeface="Courier New"/>
              <a:buNone/>
            </a:pPr>
            <a:r>
              <a:rPr lang="en-US" sz="2000" b="1">
                <a:solidFill>
                  <a:srgbClr val="800000"/>
                </a:solidFill>
                <a:latin typeface="Courier New"/>
                <a:ea typeface="Courier New"/>
                <a:cs typeface="Courier New"/>
                <a:sym typeface="Courier New"/>
              </a:rPr>
              <a:t>error!</a:t>
            </a:r>
            <a:endParaRPr sz="2000" b="1">
              <a:solidFill>
                <a:schemeClr val="dk1"/>
              </a:solidFill>
              <a:latin typeface="Tahoma"/>
              <a:ea typeface="Tahoma"/>
              <a:cs typeface="Tahoma"/>
              <a:sym typeface="Tahoma"/>
            </a:endParaRPr>
          </a:p>
          <a:p>
            <a:pPr marL="914400" lvl="2" indent="-174625" algn="l" rtl="0">
              <a:lnSpc>
                <a:spcPct val="80000"/>
              </a:lnSpc>
              <a:spcBef>
                <a:spcPts val="180"/>
              </a:spcBef>
              <a:spcAft>
                <a:spcPts val="0"/>
              </a:spcAft>
              <a:buClr>
                <a:schemeClr val="dk1"/>
              </a:buClr>
              <a:buSzPts val="900"/>
              <a:buFont typeface="Tahoma"/>
              <a:buNone/>
            </a:pPr>
            <a:endParaRPr sz="900">
              <a:solidFill>
                <a:schemeClr val="dk1"/>
              </a:solidFill>
              <a:latin typeface="Courier New"/>
              <a:ea typeface="Courier New"/>
              <a:cs typeface="Courier New"/>
              <a:sym typeface="Courier New"/>
            </a:endParaRPr>
          </a:p>
          <a:p>
            <a:pPr marL="914400" lvl="2" indent="-174625" algn="l" rtl="0">
              <a:lnSpc>
                <a:spcPct val="80000"/>
              </a:lnSpc>
              <a:spcBef>
                <a:spcPts val="180"/>
              </a:spcBef>
              <a:spcAft>
                <a:spcPts val="0"/>
              </a:spcAft>
              <a:buClr>
                <a:schemeClr val="dk1"/>
              </a:buClr>
              <a:buSzPts val="900"/>
              <a:buFont typeface="Tahoma"/>
              <a:buNone/>
            </a:pPr>
            <a:endParaRPr sz="900">
              <a:solidFill>
                <a:schemeClr val="dk1"/>
              </a:solidFill>
              <a:latin typeface="Courier New"/>
              <a:ea typeface="Courier New"/>
              <a:cs typeface="Courier New"/>
              <a:sym typeface="Courier New"/>
            </a:endParaRPr>
          </a:p>
          <a:p>
            <a:pPr marL="0" lvl="0" indent="0" algn="l" rtl="0">
              <a:spcBef>
                <a:spcPts val="440"/>
              </a:spcBef>
              <a:spcAft>
                <a:spcPts val="0"/>
              </a:spcAft>
              <a:buClr>
                <a:schemeClr val="dk1"/>
              </a:buClr>
              <a:buSzPts val="1100"/>
              <a:buFont typeface="Arial"/>
              <a:buNone/>
            </a:pPr>
            <a:r>
              <a:rPr lang="en-US" sz="2200">
                <a:solidFill>
                  <a:schemeClr val="dk1"/>
                </a:solidFill>
                <a:latin typeface="Arial"/>
                <a:ea typeface="Arial"/>
                <a:cs typeface="Arial"/>
                <a:sym typeface="Arial"/>
              </a:rPr>
              <a:t>Instead, combine multiple tests with</a:t>
            </a:r>
            <a:r>
              <a:rPr lang="en-US" sz="2200">
                <a:solidFill>
                  <a:schemeClr val="dk1"/>
                </a:solidFill>
                <a:latin typeface="Tahoma"/>
                <a:ea typeface="Tahoma"/>
                <a:cs typeface="Tahoma"/>
                <a:sym typeface="Tahoma"/>
              </a:rPr>
              <a:t> </a:t>
            </a:r>
            <a:r>
              <a:rPr lang="en-US" sz="2200">
                <a:solidFill>
                  <a:schemeClr val="dk1"/>
                </a:solidFill>
                <a:latin typeface="Courier New"/>
                <a:ea typeface="Courier New"/>
                <a:cs typeface="Courier New"/>
                <a:sym typeface="Courier New"/>
              </a:rPr>
              <a:t>&amp;&amp;</a:t>
            </a:r>
            <a:r>
              <a:rPr lang="en-US" sz="2200">
                <a:solidFill>
                  <a:schemeClr val="dk1"/>
                </a:solidFill>
                <a:latin typeface="Tahoma"/>
                <a:ea typeface="Tahoma"/>
                <a:cs typeface="Tahoma"/>
                <a:sym typeface="Tahoma"/>
              </a:rPr>
              <a:t> </a:t>
            </a:r>
            <a:r>
              <a:rPr lang="en-US" sz="2200">
                <a:solidFill>
                  <a:schemeClr val="dk1"/>
                </a:solidFill>
                <a:latin typeface="Arial"/>
                <a:ea typeface="Arial"/>
                <a:cs typeface="Arial"/>
                <a:sym typeface="Arial"/>
              </a:rPr>
              <a:t>or</a:t>
            </a:r>
            <a:r>
              <a:rPr lang="en-US" sz="2200">
                <a:solidFill>
                  <a:schemeClr val="dk1"/>
                </a:solidFill>
                <a:latin typeface="Tahoma"/>
                <a:ea typeface="Tahoma"/>
                <a:cs typeface="Tahoma"/>
                <a:sym typeface="Tahoma"/>
              </a:rPr>
              <a:t> </a:t>
            </a:r>
            <a:r>
              <a:rPr lang="en-US" sz="2200">
                <a:solidFill>
                  <a:schemeClr val="dk1"/>
                </a:solidFill>
                <a:latin typeface="Courier New"/>
                <a:ea typeface="Courier New"/>
                <a:cs typeface="Courier New"/>
                <a:sym typeface="Courier New"/>
              </a:rPr>
              <a:t>||</a:t>
            </a:r>
            <a:endParaRPr sz="2200">
              <a:solidFill>
                <a:schemeClr val="dk1"/>
              </a:solidFill>
              <a:latin typeface="Tahoma"/>
              <a:ea typeface="Tahoma"/>
              <a:cs typeface="Tahoma"/>
              <a:sym typeface="Tahoma"/>
            </a:endParaRPr>
          </a:p>
          <a:p>
            <a:pPr marL="914400" lvl="2" indent="-174625" algn="l" rtl="0">
              <a:lnSpc>
                <a:spcPct val="80000"/>
              </a:lnSpc>
              <a:spcBef>
                <a:spcPts val="180"/>
              </a:spcBef>
              <a:spcAft>
                <a:spcPts val="0"/>
              </a:spcAft>
              <a:buClr>
                <a:schemeClr val="dk1"/>
              </a:buClr>
              <a:buSzPts val="900"/>
              <a:buFont typeface="Tahoma"/>
              <a:buNone/>
            </a:pPr>
            <a:endParaRPr sz="900" b="1">
              <a:solidFill>
                <a:schemeClr val="dk1"/>
              </a:solidFill>
              <a:latin typeface="Courier New"/>
              <a:ea typeface="Courier New"/>
              <a:cs typeface="Courier New"/>
              <a:sym typeface="Courier New"/>
            </a:endParaRPr>
          </a:p>
          <a:p>
            <a:pPr marL="914400" lvl="2" indent="-174625" algn="l" rtl="0">
              <a:lnSpc>
                <a:spcPct val="80000"/>
              </a:lnSpc>
              <a:spcBef>
                <a:spcPts val="400"/>
              </a:spcBef>
              <a:spcAft>
                <a:spcPts val="0"/>
              </a:spcAft>
              <a:buClr>
                <a:schemeClr val="dk1"/>
              </a:buClr>
              <a:buSzPts val="2000"/>
              <a:buFont typeface="Courier New"/>
              <a:buNone/>
            </a:pPr>
            <a:r>
              <a:rPr lang="en-US" sz="2000" b="1">
                <a:solidFill>
                  <a:schemeClr val="dk1"/>
                </a:solidFill>
                <a:latin typeface="Courier New"/>
                <a:ea typeface="Courier New"/>
                <a:cs typeface="Courier New"/>
                <a:sym typeface="Courier New"/>
              </a:rPr>
              <a:t>x &gt;= 2 &amp;&amp; x &lt;= 10    // x = 15</a:t>
            </a:r>
            <a:endParaRPr sz="2000">
              <a:solidFill>
                <a:schemeClr val="dk1"/>
              </a:solidFill>
              <a:latin typeface="Tahoma"/>
              <a:ea typeface="Tahoma"/>
              <a:cs typeface="Tahoma"/>
              <a:sym typeface="Tahoma"/>
            </a:endParaRPr>
          </a:p>
          <a:p>
            <a:pPr marL="914400" lvl="2" indent="-174625" algn="l" rtl="0">
              <a:lnSpc>
                <a:spcPct val="80000"/>
              </a:lnSpc>
              <a:spcBef>
                <a:spcPts val="400"/>
              </a:spcBef>
              <a:spcAft>
                <a:spcPts val="0"/>
              </a:spcAft>
              <a:buClr>
                <a:schemeClr val="dk1"/>
              </a:buClr>
              <a:buSzPts val="2000"/>
              <a:buFont typeface="Courier New"/>
              <a:buNone/>
            </a:pPr>
            <a:r>
              <a:rPr lang="en-US" sz="2000" b="1">
                <a:solidFill>
                  <a:schemeClr val="dk1"/>
                </a:solidFill>
                <a:latin typeface="Courier New"/>
                <a:ea typeface="Courier New"/>
                <a:cs typeface="Courier New"/>
                <a:sym typeface="Courier New"/>
              </a:rPr>
              <a:t>true   &amp;&amp;  false</a:t>
            </a:r>
            <a:endParaRPr sz="2000">
              <a:solidFill>
                <a:schemeClr val="dk1"/>
              </a:solidFill>
              <a:latin typeface="Tahoma"/>
              <a:ea typeface="Tahoma"/>
              <a:cs typeface="Tahoma"/>
              <a:sym typeface="Tahoma"/>
            </a:endParaRPr>
          </a:p>
          <a:p>
            <a:pPr marL="914400" lvl="2" indent="-174625" algn="l" rtl="0">
              <a:lnSpc>
                <a:spcPct val="80000"/>
              </a:lnSpc>
              <a:spcBef>
                <a:spcPts val="400"/>
              </a:spcBef>
              <a:spcAft>
                <a:spcPts val="0"/>
              </a:spcAft>
              <a:buClr>
                <a:srgbClr val="003399"/>
              </a:buClr>
              <a:buSzPts val="2000"/>
              <a:buFont typeface="Courier New"/>
              <a:buNone/>
            </a:pPr>
            <a:r>
              <a:rPr lang="en-US" sz="2000" b="1">
                <a:solidFill>
                  <a:srgbClr val="003399"/>
                </a:solidFill>
                <a:latin typeface="Courier New"/>
                <a:ea typeface="Courier New"/>
                <a:cs typeface="Courier New"/>
                <a:sym typeface="Courier New"/>
              </a:rPr>
              <a:t>false</a:t>
            </a:r>
            <a:endParaRPr/>
          </a:p>
        </p:txBody>
      </p:sp>
      <p:sp>
        <p:nvSpPr>
          <p:cNvPr id="210" name="Google Shape;210;p3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11</a:t>
            </a:fld>
            <a:endParaRPr/>
          </a:p>
        </p:txBody>
      </p:sp>
      <p:sp>
        <p:nvSpPr>
          <p:cNvPr id="217" name="Google Shape;217;p36"/>
          <p:cNvSpPr/>
          <p:nvPr/>
        </p:nvSpPr>
        <p:spPr>
          <a:xfrm>
            <a:off x="811275" y="690100"/>
            <a:ext cx="1566300" cy="1453500"/>
          </a:xfrm>
          <a:prstGeom prst="ellipse">
            <a:avLst/>
          </a:prstGeom>
          <a:solidFill>
            <a:srgbClr val="674EA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chemeClr val="lt1"/>
                </a:solidFill>
              </a:rPr>
              <a:t>In-Class Practice</a:t>
            </a:r>
            <a:endParaRPr sz="1800" b="1">
              <a:solidFill>
                <a:schemeClr val="lt1"/>
              </a:solidFill>
            </a:endParaRPr>
          </a:p>
        </p:txBody>
      </p:sp>
      <p:sp>
        <p:nvSpPr>
          <p:cNvPr id="218" name="Google Shape;218;p36"/>
          <p:cNvSpPr txBox="1"/>
          <p:nvPr/>
        </p:nvSpPr>
        <p:spPr>
          <a:xfrm>
            <a:off x="3150350" y="785200"/>
            <a:ext cx="5406300" cy="298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800">
                <a:solidFill>
                  <a:srgbClr val="3F3F3F"/>
                </a:solidFill>
                <a:latin typeface="Calibri"/>
                <a:ea typeface="Calibri"/>
                <a:cs typeface="Calibri"/>
                <a:sym typeface="Calibri"/>
              </a:rPr>
              <a:t>Write a method that accepts an x, y point on a coordinate grid and returns the quadrant of that point.</a:t>
            </a:r>
            <a:endParaRPr sz="2800">
              <a:solidFill>
                <a:srgbClr val="3F3F3F"/>
              </a:solidFill>
              <a:latin typeface="Calibri"/>
              <a:ea typeface="Calibri"/>
              <a:cs typeface="Calibri"/>
              <a:sym typeface="Calibri"/>
            </a:endParaRPr>
          </a:p>
          <a:p>
            <a:pPr marL="0" lvl="0" indent="0" algn="l" rtl="0">
              <a:spcBef>
                <a:spcPts val="0"/>
              </a:spcBef>
              <a:spcAft>
                <a:spcPts val="0"/>
              </a:spcAft>
              <a:buNone/>
            </a:pPr>
            <a:endParaRPr sz="2800">
              <a:solidFill>
                <a:srgbClr val="3F3F3F"/>
              </a:solidFill>
              <a:latin typeface="Calibri"/>
              <a:ea typeface="Calibri"/>
              <a:cs typeface="Calibri"/>
              <a:sym typeface="Calibri"/>
            </a:endParaRPr>
          </a:p>
          <a:p>
            <a:pPr marL="0" lvl="0" indent="0" algn="l" rtl="0">
              <a:spcBef>
                <a:spcPts val="0"/>
              </a:spcBef>
              <a:spcAft>
                <a:spcPts val="0"/>
              </a:spcAft>
              <a:buNone/>
            </a:pPr>
            <a:r>
              <a:rPr lang="en-US" sz="2800">
                <a:solidFill>
                  <a:srgbClr val="3F3F3F"/>
                </a:solidFill>
                <a:latin typeface="Calibri"/>
                <a:ea typeface="Calibri"/>
                <a:cs typeface="Calibri"/>
                <a:sym typeface="Calibri"/>
              </a:rPr>
              <a:t>getQuad(4, -2) returns 4</a:t>
            </a:r>
            <a:endParaRPr sz="2800">
              <a:solidFill>
                <a:srgbClr val="3F3F3F"/>
              </a:solidFill>
              <a:latin typeface="Calibri"/>
              <a:ea typeface="Calibri"/>
              <a:cs typeface="Calibri"/>
              <a:sym typeface="Calibri"/>
            </a:endParaRPr>
          </a:p>
          <a:p>
            <a:pPr marL="0" lvl="0" indent="0" algn="l" rtl="0">
              <a:spcBef>
                <a:spcPts val="0"/>
              </a:spcBef>
              <a:spcAft>
                <a:spcPts val="0"/>
              </a:spcAft>
              <a:buNone/>
            </a:pPr>
            <a:r>
              <a:rPr lang="en-US" sz="2800">
                <a:solidFill>
                  <a:srgbClr val="3F3F3F"/>
                </a:solidFill>
                <a:latin typeface="Calibri"/>
                <a:ea typeface="Calibri"/>
                <a:cs typeface="Calibri"/>
                <a:sym typeface="Calibri"/>
              </a:rPr>
              <a:t>getQuad(-9, -1) returns 3</a:t>
            </a:r>
            <a:endParaRPr sz="2800">
              <a:solidFill>
                <a:srgbClr val="3F3F3F"/>
              </a:solidFill>
              <a:latin typeface="Calibri"/>
              <a:ea typeface="Calibri"/>
              <a:cs typeface="Calibri"/>
              <a:sym typeface="Calibri"/>
            </a:endParaRPr>
          </a:p>
        </p:txBody>
      </p:sp>
      <p:pic>
        <p:nvPicPr>
          <p:cNvPr id="219" name="Google Shape;219;p36"/>
          <p:cNvPicPr preferRelativeResize="0"/>
          <p:nvPr/>
        </p:nvPicPr>
        <p:blipFill>
          <a:blip r:embed="rId3">
            <a:alphaModFix/>
          </a:blip>
          <a:stretch>
            <a:fillRect/>
          </a:stretch>
        </p:blipFill>
        <p:spPr>
          <a:xfrm>
            <a:off x="196025" y="2258125"/>
            <a:ext cx="2796800" cy="2796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7"/>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Solution A</a:t>
            </a:r>
            <a:endParaRPr/>
          </a:p>
        </p:txBody>
      </p:sp>
      <p:sp>
        <p:nvSpPr>
          <p:cNvPr id="226" name="Google Shape;226;p37"/>
          <p:cNvSpPr txBox="1">
            <a:spLocks noGrp="1"/>
          </p:cNvSpPr>
          <p:nvPr>
            <p:ph type="body" idx="1"/>
          </p:nvPr>
        </p:nvSpPr>
        <p:spPr>
          <a:xfrm>
            <a:off x="5275225" y="1159950"/>
            <a:ext cx="3411600" cy="3526200"/>
          </a:xfrm>
          <a:prstGeom prst="rect">
            <a:avLst/>
          </a:prstGeom>
        </p:spPr>
        <p:txBody>
          <a:bodyPr spcFirstLastPara="1" wrap="square" lIns="91425" tIns="45700" rIns="91425" bIns="45700" anchor="t" anchorCtr="0">
            <a:normAutofit fontScale="92500"/>
          </a:bodyPr>
          <a:lstStyle/>
          <a:p>
            <a:pPr marL="0" lvl="0" indent="0" algn="l" rtl="0">
              <a:spcBef>
                <a:spcPts val="360"/>
              </a:spcBef>
              <a:spcAft>
                <a:spcPts val="0"/>
              </a:spcAft>
              <a:buNone/>
            </a:pPr>
            <a:r>
              <a:rPr lang="en-US"/>
              <a:t>What is the logic error?</a:t>
            </a:r>
            <a:endParaRPr/>
          </a:p>
          <a:p>
            <a:pPr marL="0" lvl="0" indent="0" algn="l" rtl="0">
              <a:spcBef>
                <a:spcPts val="360"/>
              </a:spcBef>
              <a:spcAft>
                <a:spcPts val="0"/>
              </a:spcAft>
              <a:buNone/>
            </a:pPr>
            <a:endParaRPr/>
          </a:p>
          <a:p>
            <a:pPr marL="0" lvl="0" indent="0" algn="l" rtl="0">
              <a:spcBef>
                <a:spcPts val="360"/>
              </a:spcBef>
              <a:spcAft>
                <a:spcPts val="0"/>
              </a:spcAft>
              <a:buNone/>
            </a:pPr>
            <a:r>
              <a:rPr lang="en-US"/>
              <a:t>What is the syntax error?</a:t>
            </a:r>
            <a:endParaRPr/>
          </a:p>
          <a:p>
            <a:pPr marL="0" lvl="0" indent="0" algn="l" rtl="0">
              <a:spcBef>
                <a:spcPts val="360"/>
              </a:spcBef>
              <a:spcAft>
                <a:spcPts val="0"/>
              </a:spcAft>
              <a:buNone/>
            </a:pPr>
            <a:endParaRPr/>
          </a:p>
          <a:p>
            <a:pPr marL="0" lvl="0" indent="0" algn="l" rtl="0">
              <a:spcBef>
                <a:spcPts val="360"/>
              </a:spcBef>
              <a:spcAft>
                <a:spcPts val="0"/>
              </a:spcAft>
              <a:buNone/>
            </a:pPr>
            <a:r>
              <a:rPr lang="en-US"/>
              <a:t>What would make it easier to read?</a:t>
            </a:r>
            <a:endParaRPr/>
          </a:p>
        </p:txBody>
      </p:sp>
      <p:sp>
        <p:nvSpPr>
          <p:cNvPr id="227" name="Google Shape;227;p3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12</a:t>
            </a:fld>
            <a:endParaRPr/>
          </a:p>
        </p:txBody>
      </p:sp>
      <p:pic>
        <p:nvPicPr>
          <p:cNvPr id="228" name="Google Shape;228;p37"/>
          <p:cNvPicPr preferRelativeResize="0"/>
          <p:nvPr/>
        </p:nvPicPr>
        <p:blipFill>
          <a:blip r:embed="rId3">
            <a:alphaModFix/>
          </a:blip>
          <a:stretch>
            <a:fillRect/>
          </a:stretch>
        </p:blipFill>
        <p:spPr>
          <a:xfrm>
            <a:off x="198000" y="1325551"/>
            <a:ext cx="4970426" cy="308411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8"/>
          <p:cNvSpPr txBox="1">
            <a:spLocks noGrp="1"/>
          </p:cNvSpPr>
          <p:nvPr>
            <p:ph type="title"/>
          </p:nvPr>
        </p:nvSpPr>
        <p:spPr>
          <a:xfrm>
            <a:off x="402475"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Solution B</a:t>
            </a:r>
            <a:endParaRPr/>
          </a:p>
        </p:txBody>
      </p:sp>
      <p:sp>
        <p:nvSpPr>
          <p:cNvPr id="235" name="Google Shape;235;p3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13</a:t>
            </a:fld>
            <a:endParaRPr/>
          </a:p>
        </p:txBody>
      </p:sp>
      <p:pic>
        <p:nvPicPr>
          <p:cNvPr id="236" name="Google Shape;236;p38"/>
          <p:cNvPicPr preferRelativeResize="0"/>
          <p:nvPr/>
        </p:nvPicPr>
        <p:blipFill>
          <a:blip r:embed="rId3">
            <a:alphaModFix/>
          </a:blip>
          <a:stretch>
            <a:fillRect/>
          </a:stretch>
        </p:blipFill>
        <p:spPr>
          <a:xfrm>
            <a:off x="1510200" y="1113525"/>
            <a:ext cx="6457599" cy="36363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1"/>
        <p:cNvGrpSpPr/>
        <p:nvPr/>
      </p:nvGrpSpPr>
      <p:grpSpPr>
        <a:xfrm>
          <a:off x="0" y="0"/>
          <a:ext cx="0" cy="0"/>
          <a:chOff x="0" y="0"/>
          <a:chExt cx="0" cy="0"/>
        </a:xfrm>
      </p:grpSpPr>
      <p:cxnSp>
        <p:nvCxnSpPr>
          <p:cNvPr id="242" name="Google Shape;242;p39"/>
          <p:cNvCxnSpPr/>
          <p:nvPr/>
        </p:nvCxnSpPr>
        <p:spPr>
          <a:xfrm rot="10800000" flipH="1">
            <a:off x="628650" y="3463950"/>
            <a:ext cx="7818000" cy="22200"/>
          </a:xfrm>
          <a:prstGeom prst="straightConnector1">
            <a:avLst/>
          </a:prstGeom>
          <a:noFill/>
          <a:ln w="19050" cap="flat" cmpd="sng">
            <a:solidFill>
              <a:srgbClr val="BF5700"/>
            </a:solidFill>
            <a:prstDash val="solid"/>
            <a:round/>
            <a:headEnd type="none" w="sm" len="sm"/>
            <a:tailEnd type="none" w="sm" len="sm"/>
          </a:ln>
        </p:spPr>
      </p:cxnSp>
      <p:sp>
        <p:nvSpPr>
          <p:cNvPr id="243" name="Google Shape;243;p39"/>
          <p:cNvSpPr txBox="1"/>
          <p:nvPr/>
        </p:nvSpPr>
        <p:spPr>
          <a:xfrm>
            <a:off x="502920" y="1657350"/>
            <a:ext cx="7886700" cy="1752600"/>
          </a:xfrm>
          <a:prstGeom prst="rect">
            <a:avLst/>
          </a:prstGeom>
          <a:noFill/>
          <a:ln>
            <a:noFill/>
          </a:ln>
        </p:spPr>
        <p:txBody>
          <a:bodyPr spcFirstLastPara="1" wrap="square" lIns="91425" tIns="45700" rIns="91425" bIns="45700" anchor="b" anchorCtr="0">
            <a:noAutofit/>
          </a:bodyPr>
          <a:lstStyle/>
          <a:p>
            <a:pPr marL="0" marR="0" lvl="0" indent="0" algn="ctr" rtl="0">
              <a:lnSpc>
                <a:spcPct val="142857"/>
              </a:lnSpc>
              <a:spcBef>
                <a:spcPts val="0"/>
              </a:spcBef>
              <a:spcAft>
                <a:spcPts val="0"/>
              </a:spcAft>
              <a:buClr>
                <a:srgbClr val="BF5700"/>
              </a:buClr>
              <a:buSzPts val="2800"/>
              <a:buFont typeface="Arial Black"/>
              <a:buNone/>
            </a:pPr>
            <a:r>
              <a:rPr lang="en-US" sz="4000" b="1">
                <a:solidFill>
                  <a:srgbClr val="BF5700"/>
                </a:solidFill>
                <a:latin typeface="Arial Black"/>
                <a:ea typeface="Arial Black"/>
                <a:cs typeface="Arial Black"/>
                <a:sym typeface="Arial Black"/>
              </a:rPr>
              <a:t>4.3 </a:t>
            </a:r>
            <a:endParaRPr sz="4000" b="1">
              <a:solidFill>
                <a:srgbClr val="BF5700"/>
              </a:solidFill>
              <a:latin typeface="Arial Black"/>
              <a:ea typeface="Arial Black"/>
              <a:cs typeface="Arial Black"/>
              <a:sym typeface="Arial Black"/>
            </a:endParaRPr>
          </a:p>
          <a:p>
            <a:pPr marL="0" marR="0" lvl="0" indent="0" algn="ctr" rtl="0">
              <a:lnSpc>
                <a:spcPct val="142857"/>
              </a:lnSpc>
              <a:spcBef>
                <a:spcPts val="0"/>
              </a:spcBef>
              <a:spcAft>
                <a:spcPts val="0"/>
              </a:spcAft>
              <a:buClr>
                <a:srgbClr val="BF5700"/>
              </a:buClr>
              <a:buSzPts val="2800"/>
              <a:buFont typeface="Arial Black"/>
              <a:buNone/>
            </a:pPr>
            <a:r>
              <a:rPr lang="en-US" sz="4000" b="1">
                <a:solidFill>
                  <a:srgbClr val="BF5700"/>
                </a:solidFill>
                <a:latin typeface="Arial Black"/>
                <a:ea typeface="Arial Black"/>
                <a:cs typeface="Arial Black"/>
                <a:sym typeface="Arial Black"/>
              </a:rPr>
              <a:t>Text Processing</a:t>
            </a:r>
            <a:endParaRPr sz="40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0"/>
          <p:cNvSpPr txBox="1">
            <a:spLocks noGrp="1"/>
          </p:cNvSpPr>
          <p:nvPr>
            <p:ph type="title"/>
          </p:nvPr>
        </p:nvSpPr>
        <p:spPr>
          <a:xfrm>
            <a:off x="457200" y="488126"/>
            <a:ext cx="8229600" cy="5064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a:t>Char Primitive Type</a:t>
            </a:r>
            <a:endParaRPr/>
          </a:p>
        </p:txBody>
      </p:sp>
      <p:sp>
        <p:nvSpPr>
          <p:cNvPr id="250" name="Google Shape;250;p40"/>
          <p:cNvSpPr txBox="1">
            <a:spLocks noGrp="1"/>
          </p:cNvSpPr>
          <p:nvPr>
            <p:ph type="body" idx="1"/>
          </p:nvPr>
        </p:nvSpPr>
        <p:spPr>
          <a:xfrm>
            <a:off x="457200" y="1151700"/>
            <a:ext cx="8229600" cy="3991800"/>
          </a:xfrm>
          <a:prstGeom prst="rect">
            <a:avLst/>
          </a:prstGeom>
        </p:spPr>
        <p:txBody>
          <a:bodyPr spcFirstLastPara="1" wrap="square" lIns="91425" tIns="45700" rIns="91425" bIns="45700" anchor="t" anchorCtr="0">
            <a:normAutofit fontScale="92500" lnSpcReduction="10000"/>
          </a:bodyPr>
          <a:lstStyle/>
          <a:p>
            <a:pPr marL="0" lvl="0" indent="0" algn="l" rtl="0">
              <a:spcBef>
                <a:spcPts val="0"/>
              </a:spcBef>
              <a:spcAft>
                <a:spcPts val="0"/>
              </a:spcAft>
              <a:buNone/>
            </a:pPr>
            <a:r>
              <a:rPr lang="en-US" sz="2400" b="1">
                <a:solidFill>
                  <a:schemeClr val="dk1"/>
                </a:solidFill>
              </a:rPr>
              <a:t>char</a:t>
            </a:r>
            <a:r>
              <a:rPr lang="en-US" sz="2400">
                <a:solidFill>
                  <a:schemeClr val="dk1"/>
                </a:solidFill>
              </a:rPr>
              <a:t> : A primitive type representing single characters.</a:t>
            </a:r>
            <a:endParaRPr sz="2400">
              <a:solidFill>
                <a:schemeClr val="dk1"/>
              </a:solidFill>
            </a:endParaRPr>
          </a:p>
          <a:p>
            <a:pPr marL="625475" lvl="1" indent="-222250" algn="l" rtl="0">
              <a:spcBef>
                <a:spcPts val="180"/>
              </a:spcBef>
              <a:spcAft>
                <a:spcPts val="0"/>
              </a:spcAft>
              <a:buClr>
                <a:schemeClr val="dk1"/>
              </a:buClr>
              <a:buSzPts val="900"/>
              <a:buFont typeface="Tahoma"/>
              <a:buNone/>
            </a:pPr>
            <a:endParaRPr sz="900">
              <a:solidFill>
                <a:schemeClr val="dk1"/>
              </a:solidFill>
              <a:latin typeface="Tahoma"/>
              <a:ea typeface="Tahoma"/>
              <a:cs typeface="Tahoma"/>
              <a:sym typeface="Tahoma"/>
            </a:endParaRPr>
          </a:p>
          <a:p>
            <a:pPr marL="0" lvl="0" indent="0" algn="l" rtl="0">
              <a:spcBef>
                <a:spcPts val="440"/>
              </a:spcBef>
              <a:spcAft>
                <a:spcPts val="0"/>
              </a:spcAft>
              <a:buNone/>
            </a:pPr>
            <a:r>
              <a:rPr lang="en-US" sz="2200">
                <a:solidFill>
                  <a:schemeClr val="dk1"/>
                </a:solidFill>
                <a:latin typeface="Tahoma"/>
                <a:ea typeface="Tahoma"/>
                <a:cs typeface="Tahoma"/>
                <a:sym typeface="Tahoma"/>
              </a:rPr>
              <a:t>A </a:t>
            </a:r>
            <a:r>
              <a:rPr lang="en-US" sz="2200">
                <a:solidFill>
                  <a:schemeClr val="dk1"/>
                </a:solidFill>
                <a:latin typeface="Courier New"/>
                <a:ea typeface="Courier New"/>
                <a:cs typeface="Courier New"/>
                <a:sym typeface="Courier New"/>
              </a:rPr>
              <a:t>String</a:t>
            </a:r>
            <a:r>
              <a:rPr lang="en-US" sz="2200">
                <a:solidFill>
                  <a:schemeClr val="dk1"/>
                </a:solidFill>
                <a:latin typeface="Tahoma"/>
                <a:ea typeface="Tahoma"/>
                <a:cs typeface="Tahoma"/>
                <a:sym typeface="Tahoma"/>
              </a:rPr>
              <a:t> is stored internally as an array of </a:t>
            </a:r>
            <a:r>
              <a:rPr lang="en-US" sz="2200">
                <a:solidFill>
                  <a:schemeClr val="dk1"/>
                </a:solidFill>
                <a:latin typeface="Courier New"/>
                <a:ea typeface="Courier New"/>
                <a:cs typeface="Courier New"/>
                <a:sym typeface="Courier New"/>
              </a:rPr>
              <a:t>char</a:t>
            </a:r>
            <a:endParaRPr sz="2200">
              <a:solidFill>
                <a:schemeClr val="dk1"/>
              </a:solidFill>
              <a:latin typeface="Tahoma"/>
              <a:ea typeface="Tahoma"/>
              <a:cs typeface="Tahoma"/>
              <a:sym typeface="Tahoma"/>
            </a:endParaRPr>
          </a:p>
          <a:p>
            <a:pPr marL="625475" lvl="1" indent="-279400" algn="l" rtl="0">
              <a:spcBef>
                <a:spcPts val="440"/>
              </a:spcBef>
              <a:spcAft>
                <a:spcPts val="0"/>
              </a:spcAft>
              <a:buNone/>
            </a:pPr>
            <a:r>
              <a:rPr lang="en-US" sz="2200">
                <a:solidFill>
                  <a:schemeClr val="dk1"/>
                </a:solidFill>
                <a:latin typeface="Courier New"/>
                <a:ea typeface="Courier New"/>
                <a:cs typeface="Courier New"/>
                <a:sym typeface="Courier New"/>
              </a:rPr>
              <a:t>String str = "Ali G.";</a:t>
            </a:r>
            <a:endParaRPr sz="2200">
              <a:solidFill>
                <a:schemeClr val="dk1"/>
              </a:solidFill>
              <a:latin typeface="Courier New"/>
              <a:ea typeface="Courier New"/>
              <a:cs typeface="Courier New"/>
              <a:sym typeface="Courier New"/>
            </a:endParaRPr>
          </a:p>
          <a:p>
            <a:pPr marL="625475" lvl="1" indent="-279400" algn="l" rtl="0">
              <a:spcBef>
                <a:spcPts val="440"/>
              </a:spcBef>
              <a:spcAft>
                <a:spcPts val="0"/>
              </a:spcAft>
              <a:buClr>
                <a:schemeClr val="dk1"/>
              </a:buClr>
              <a:buSzPts val="2200"/>
              <a:buFont typeface="Courier New"/>
              <a:buNone/>
            </a:pPr>
            <a:endParaRPr sz="2200">
              <a:solidFill>
                <a:schemeClr val="dk1"/>
              </a:solidFill>
              <a:latin typeface="Courier New"/>
              <a:ea typeface="Courier New"/>
              <a:cs typeface="Courier New"/>
              <a:sym typeface="Courier New"/>
            </a:endParaRPr>
          </a:p>
          <a:p>
            <a:pPr marL="0" lvl="0" indent="0" algn="l" rtl="0">
              <a:spcBef>
                <a:spcPts val="440"/>
              </a:spcBef>
              <a:spcAft>
                <a:spcPts val="0"/>
              </a:spcAft>
              <a:buNone/>
            </a:pPr>
            <a:r>
              <a:rPr lang="en-US" sz="2200">
                <a:solidFill>
                  <a:schemeClr val="dk1"/>
                </a:solidFill>
              </a:rPr>
              <a:t>It is legal to have variables, parameters, returns of type char.</a:t>
            </a:r>
            <a:endParaRPr sz="2200">
              <a:solidFill>
                <a:schemeClr val="dk1"/>
              </a:solidFill>
            </a:endParaRPr>
          </a:p>
          <a:p>
            <a:pPr marL="0" lvl="0" indent="0" algn="l" rtl="0">
              <a:spcBef>
                <a:spcPts val="440"/>
              </a:spcBef>
              <a:spcAft>
                <a:spcPts val="0"/>
              </a:spcAft>
              <a:buNone/>
            </a:pPr>
            <a:r>
              <a:rPr lang="en-US" sz="2200">
                <a:solidFill>
                  <a:schemeClr val="dk1"/>
                </a:solidFill>
              </a:rPr>
              <a:t>Surround literals</a:t>
            </a:r>
            <a:r>
              <a:rPr lang="en-US" sz="2000">
                <a:solidFill>
                  <a:schemeClr val="dk1"/>
                </a:solidFill>
              </a:rPr>
              <a:t> with apostrophes: </a:t>
            </a:r>
            <a:r>
              <a:rPr lang="en-US" sz="2000">
                <a:solidFill>
                  <a:schemeClr val="dk1"/>
                </a:solidFill>
                <a:latin typeface="Tahoma"/>
                <a:ea typeface="Tahoma"/>
                <a:cs typeface="Tahoma"/>
                <a:sym typeface="Tahoma"/>
              </a:rPr>
              <a:t>  </a:t>
            </a:r>
            <a:r>
              <a:rPr lang="en-US" sz="2000">
                <a:solidFill>
                  <a:schemeClr val="dk1"/>
                </a:solidFill>
                <a:latin typeface="Courier New"/>
                <a:ea typeface="Courier New"/>
                <a:cs typeface="Courier New"/>
                <a:sym typeface="Courier New"/>
              </a:rPr>
              <a:t>'a'</a:t>
            </a:r>
            <a:r>
              <a:rPr lang="en-US" sz="2000">
                <a:solidFill>
                  <a:schemeClr val="dk1"/>
                </a:solidFill>
                <a:latin typeface="Tahoma"/>
                <a:ea typeface="Tahoma"/>
                <a:cs typeface="Tahoma"/>
                <a:sym typeface="Tahoma"/>
              </a:rPr>
              <a:t>  or  </a:t>
            </a:r>
            <a:r>
              <a:rPr lang="en-US" sz="2000">
                <a:solidFill>
                  <a:schemeClr val="dk1"/>
                </a:solidFill>
                <a:latin typeface="Courier New"/>
                <a:ea typeface="Courier New"/>
                <a:cs typeface="Courier New"/>
                <a:sym typeface="Courier New"/>
              </a:rPr>
              <a:t>'4' </a:t>
            </a:r>
            <a:r>
              <a:rPr lang="en-US" sz="2000">
                <a:solidFill>
                  <a:schemeClr val="dk1"/>
                </a:solidFill>
                <a:latin typeface="Tahoma"/>
                <a:ea typeface="Tahoma"/>
                <a:cs typeface="Tahoma"/>
                <a:sym typeface="Tahoma"/>
              </a:rPr>
              <a:t> or  </a:t>
            </a:r>
            <a:r>
              <a:rPr lang="en-US" sz="2000">
                <a:solidFill>
                  <a:schemeClr val="dk1"/>
                </a:solidFill>
                <a:latin typeface="Courier New"/>
                <a:ea typeface="Courier New"/>
                <a:cs typeface="Courier New"/>
                <a:sym typeface="Courier New"/>
              </a:rPr>
              <a:t>'\n'</a:t>
            </a:r>
            <a:r>
              <a:rPr lang="en-US" sz="2000">
                <a:solidFill>
                  <a:schemeClr val="dk1"/>
                </a:solidFill>
                <a:latin typeface="Tahoma"/>
                <a:ea typeface="Tahoma"/>
                <a:cs typeface="Tahoma"/>
                <a:sym typeface="Tahoma"/>
              </a:rPr>
              <a:t>  or  </a:t>
            </a:r>
            <a:r>
              <a:rPr lang="en-US" sz="2000">
                <a:solidFill>
                  <a:schemeClr val="dk1"/>
                </a:solidFill>
                <a:latin typeface="Courier New"/>
                <a:ea typeface="Courier New"/>
                <a:cs typeface="Courier New"/>
                <a:sym typeface="Courier New"/>
              </a:rPr>
              <a:t>'\''</a:t>
            </a:r>
            <a:endParaRPr sz="2000">
              <a:solidFill>
                <a:schemeClr val="dk1"/>
              </a:solidFill>
              <a:latin typeface="Courier New"/>
              <a:ea typeface="Courier New"/>
              <a:cs typeface="Courier New"/>
              <a:sym typeface="Courier New"/>
            </a:endParaRPr>
          </a:p>
          <a:p>
            <a:pPr marL="625475" lvl="1" indent="-279400" algn="l" rtl="0">
              <a:spcBef>
                <a:spcPts val="180"/>
              </a:spcBef>
              <a:spcAft>
                <a:spcPts val="0"/>
              </a:spcAft>
              <a:buClr>
                <a:schemeClr val="dk1"/>
              </a:buClr>
              <a:buSzPts val="900"/>
              <a:buFont typeface="Tahoma"/>
              <a:buNone/>
            </a:pPr>
            <a:endParaRPr sz="900">
              <a:solidFill>
                <a:schemeClr val="dk1"/>
              </a:solidFill>
              <a:latin typeface="Courier New"/>
              <a:ea typeface="Courier New"/>
              <a:cs typeface="Courier New"/>
              <a:sym typeface="Courier New"/>
            </a:endParaRPr>
          </a:p>
          <a:p>
            <a:pPr marL="625475" lvl="1" indent="-279400" algn="l" rtl="0">
              <a:lnSpc>
                <a:spcPct val="80000"/>
              </a:lnSpc>
              <a:spcBef>
                <a:spcPts val="400"/>
              </a:spcBef>
              <a:spcAft>
                <a:spcPts val="0"/>
              </a:spcAft>
              <a:buClr>
                <a:schemeClr val="dk1"/>
              </a:buClr>
              <a:buSzPts val="2000"/>
              <a:buFont typeface="Courier New"/>
              <a:buNone/>
            </a:pPr>
            <a:r>
              <a:rPr lang="en-US" sz="2000" b="1">
                <a:solidFill>
                  <a:schemeClr val="dk1"/>
                </a:solidFill>
                <a:latin typeface="Courier New"/>
                <a:ea typeface="Courier New"/>
                <a:cs typeface="Courier New"/>
                <a:sym typeface="Courier New"/>
              </a:rPr>
              <a:t>	</a:t>
            </a:r>
            <a:r>
              <a:rPr lang="en-US" sz="1900" b="1">
                <a:solidFill>
                  <a:schemeClr val="dk1"/>
                </a:solidFill>
                <a:latin typeface="Courier New"/>
                <a:ea typeface="Courier New"/>
                <a:cs typeface="Courier New"/>
                <a:sym typeface="Courier New"/>
              </a:rPr>
              <a:t>char letter = </a:t>
            </a:r>
            <a:r>
              <a:rPr lang="en-US" sz="1900" b="1">
                <a:solidFill>
                  <a:srgbClr val="003399"/>
                </a:solidFill>
                <a:latin typeface="Courier New"/>
                <a:ea typeface="Courier New"/>
                <a:cs typeface="Courier New"/>
                <a:sym typeface="Courier New"/>
              </a:rPr>
              <a:t>str.charAt(0)</a:t>
            </a:r>
            <a:r>
              <a:rPr lang="en-US" sz="1900" b="1">
                <a:solidFill>
                  <a:schemeClr val="dk1"/>
                </a:solidFill>
                <a:latin typeface="Courier New"/>
                <a:ea typeface="Courier New"/>
                <a:cs typeface="Courier New"/>
                <a:sym typeface="Courier New"/>
              </a:rPr>
              <a:t>;			</a:t>
            </a:r>
            <a:r>
              <a:rPr lang="en-US" sz="1800" b="1">
                <a:solidFill>
                  <a:srgbClr val="008080"/>
                </a:solidFill>
                <a:latin typeface="Courier New"/>
                <a:ea typeface="Courier New"/>
                <a:cs typeface="Courier New"/>
                <a:sym typeface="Courier New"/>
              </a:rPr>
              <a:t>// output:</a:t>
            </a:r>
            <a:endParaRPr sz="2100">
              <a:solidFill>
                <a:schemeClr val="dk1"/>
              </a:solidFill>
              <a:latin typeface="Tahoma"/>
              <a:ea typeface="Tahoma"/>
              <a:cs typeface="Tahoma"/>
              <a:sym typeface="Tahoma"/>
            </a:endParaRPr>
          </a:p>
          <a:p>
            <a:pPr marL="625475" lvl="1" indent="-279400" algn="l" rtl="0">
              <a:lnSpc>
                <a:spcPct val="100000"/>
              </a:lnSpc>
              <a:spcBef>
                <a:spcPts val="0"/>
              </a:spcBef>
              <a:spcAft>
                <a:spcPts val="0"/>
              </a:spcAft>
              <a:buClr>
                <a:schemeClr val="dk1"/>
              </a:buClr>
              <a:buSzPts val="2000"/>
              <a:buFont typeface="Courier New"/>
              <a:buNone/>
            </a:pPr>
            <a:r>
              <a:rPr lang="en-US" sz="1900">
                <a:solidFill>
                  <a:schemeClr val="dk1"/>
                </a:solidFill>
                <a:latin typeface="Courier New"/>
                <a:ea typeface="Courier New"/>
                <a:cs typeface="Courier New"/>
                <a:sym typeface="Courier New"/>
              </a:rPr>
              <a:t>	System.out.println(letter);   			</a:t>
            </a:r>
            <a:r>
              <a:rPr lang="en-US" sz="1900" b="1">
                <a:solidFill>
                  <a:srgbClr val="008080"/>
                </a:solidFill>
                <a:latin typeface="Courier New"/>
                <a:ea typeface="Courier New"/>
                <a:cs typeface="Courier New"/>
                <a:sym typeface="Courier New"/>
              </a:rPr>
              <a:t>// A</a:t>
            </a:r>
            <a:endParaRPr sz="1900" b="1">
              <a:solidFill>
                <a:srgbClr val="008080"/>
              </a:solidFill>
              <a:latin typeface="Courier New"/>
              <a:ea typeface="Courier New"/>
              <a:cs typeface="Courier New"/>
              <a:sym typeface="Courier New"/>
            </a:endParaRPr>
          </a:p>
          <a:p>
            <a:pPr marL="625475" lvl="1" indent="-279400" algn="l" rtl="0">
              <a:lnSpc>
                <a:spcPct val="100000"/>
              </a:lnSpc>
              <a:spcBef>
                <a:spcPts val="0"/>
              </a:spcBef>
              <a:spcAft>
                <a:spcPts val="0"/>
              </a:spcAft>
              <a:buClr>
                <a:schemeClr val="dk1"/>
              </a:buClr>
              <a:buSzPts val="1800"/>
              <a:buFont typeface="Courier New"/>
              <a:buNone/>
            </a:pPr>
            <a:r>
              <a:rPr lang="en-US" sz="1800">
                <a:solidFill>
                  <a:schemeClr val="dk1"/>
                </a:solidFill>
                <a:latin typeface="Courier New"/>
                <a:ea typeface="Courier New"/>
                <a:cs typeface="Courier New"/>
                <a:sym typeface="Courier New"/>
              </a:rPr>
              <a:t>	for (int i = 0; i &lt; str.length(); i++) {  </a:t>
            </a:r>
            <a:endParaRPr sz="2200">
              <a:solidFill>
                <a:schemeClr val="dk1"/>
              </a:solidFill>
              <a:latin typeface="Tahoma"/>
              <a:ea typeface="Tahoma"/>
              <a:cs typeface="Tahoma"/>
              <a:sym typeface="Tahoma"/>
            </a:endParaRPr>
          </a:p>
          <a:p>
            <a:pPr marL="625475" lvl="1" indent="-279400" algn="l" rtl="0">
              <a:lnSpc>
                <a:spcPct val="100000"/>
              </a:lnSpc>
              <a:spcBef>
                <a:spcPts val="0"/>
              </a:spcBef>
              <a:spcAft>
                <a:spcPts val="0"/>
              </a:spcAft>
              <a:buClr>
                <a:schemeClr val="dk1"/>
              </a:buClr>
              <a:buSzPts val="1800"/>
              <a:buFont typeface="Courier New"/>
              <a:buNone/>
            </a:pPr>
            <a:r>
              <a:rPr lang="en-US" sz="1800">
                <a:solidFill>
                  <a:schemeClr val="dk1"/>
                </a:solidFill>
                <a:latin typeface="Courier New"/>
                <a:ea typeface="Courier New"/>
                <a:cs typeface="Courier New"/>
                <a:sym typeface="Courier New"/>
              </a:rPr>
              <a:t>	    letter = </a:t>
            </a:r>
            <a:r>
              <a:rPr lang="en-US" sz="1800" b="1">
                <a:solidFill>
                  <a:schemeClr val="dk1"/>
                </a:solidFill>
                <a:latin typeface="Courier New"/>
                <a:ea typeface="Courier New"/>
                <a:cs typeface="Courier New"/>
                <a:sym typeface="Courier New"/>
              </a:rPr>
              <a:t>str.charAt(i)</a:t>
            </a:r>
            <a:r>
              <a:rPr lang="en-US" sz="1800">
                <a:solidFill>
                  <a:schemeClr val="dk1"/>
                </a:solidFill>
                <a:latin typeface="Courier New"/>
                <a:ea typeface="Courier New"/>
                <a:cs typeface="Courier New"/>
                <a:sym typeface="Courier New"/>
              </a:rPr>
              <a:t>;                </a:t>
            </a:r>
            <a:endParaRPr sz="2200">
              <a:solidFill>
                <a:schemeClr val="dk1"/>
              </a:solidFill>
              <a:latin typeface="Tahoma"/>
              <a:ea typeface="Tahoma"/>
              <a:cs typeface="Tahoma"/>
              <a:sym typeface="Tahoma"/>
            </a:endParaRPr>
          </a:p>
          <a:p>
            <a:pPr marL="625475" lvl="1" indent="-279400" algn="l" rtl="0">
              <a:lnSpc>
                <a:spcPct val="100000"/>
              </a:lnSpc>
              <a:spcBef>
                <a:spcPts val="0"/>
              </a:spcBef>
              <a:spcAft>
                <a:spcPts val="0"/>
              </a:spcAft>
              <a:buClr>
                <a:schemeClr val="dk1"/>
              </a:buClr>
              <a:buSzPts val="1800"/>
              <a:buFont typeface="Courier New"/>
              <a:buNone/>
            </a:pPr>
            <a:r>
              <a:rPr lang="en-US" sz="1800">
                <a:solidFill>
                  <a:schemeClr val="dk1"/>
                </a:solidFill>
                <a:latin typeface="Courier New"/>
                <a:ea typeface="Courier New"/>
                <a:cs typeface="Courier New"/>
                <a:sym typeface="Courier New"/>
              </a:rPr>
              <a:t>	    System.out.println(letter);        </a:t>
            </a:r>
            <a:r>
              <a:rPr lang="en-US" sz="1800" b="1">
                <a:solidFill>
                  <a:srgbClr val="008080"/>
                </a:solidFill>
                <a:latin typeface="Courier New"/>
                <a:ea typeface="Courier New"/>
                <a:cs typeface="Courier New"/>
                <a:sym typeface="Courier New"/>
              </a:rPr>
              <a:t>// Ali G.</a:t>
            </a:r>
            <a:endParaRPr sz="2200">
              <a:solidFill>
                <a:schemeClr val="dk1"/>
              </a:solidFill>
              <a:latin typeface="Tahoma"/>
              <a:ea typeface="Tahoma"/>
              <a:cs typeface="Tahoma"/>
              <a:sym typeface="Tahoma"/>
            </a:endParaRPr>
          </a:p>
          <a:p>
            <a:pPr marL="625475" lvl="1" indent="-279400" algn="l" rtl="0">
              <a:lnSpc>
                <a:spcPct val="100000"/>
              </a:lnSpc>
              <a:spcBef>
                <a:spcPts val="0"/>
              </a:spcBef>
              <a:spcAft>
                <a:spcPts val="0"/>
              </a:spcAft>
              <a:buClr>
                <a:schemeClr val="dk1"/>
              </a:buClr>
              <a:buSzPts val="1100"/>
              <a:buFont typeface="Arial"/>
              <a:buNone/>
            </a:pPr>
            <a:r>
              <a:rPr lang="en-US" sz="1800">
                <a:solidFill>
                  <a:schemeClr val="dk1"/>
                </a:solidFill>
                <a:latin typeface="Courier New"/>
                <a:ea typeface="Courier New"/>
                <a:cs typeface="Courier New"/>
                <a:sym typeface="Courier New"/>
              </a:rPr>
              <a:t>	} </a:t>
            </a:r>
            <a:r>
              <a:rPr lang="en-US" sz="1900">
                <a:solidFill>
                  <a:schemeClr val="dk1"/>
                </a:solidFill>
                <a:latin typeface="Courier New"/>
                <a:ea typeface="Courier New"/>
                <a:cs typeface="Courier New"/>
                <a:sym typeface="Courier New"/>
              </a:rPr>
              <a:t> </a:t>
            </a:r>
            <a:endParaRPr sz="1900" b="1">
              <a:solidFill>
                <a:srgbClr val="008080"/>
              </a:solidFill>
              <a:latin typeface="Courier New"/>
              <a:ea typeface="Courier New"/>
              <a:cs typeface="Courier New"/>
              <a:sym typeface="Courier New"/>
            </a:endParaRPr>
          </a:p>
        </p:txBody>
      </p:sp>
      <p:graphicFrame>
        <p:nvGraphicFramePr>
          <p:cNvPr id="251" name="Google Shape;251;p40"/>
          <p:cNvGraphicFramePr/>
          <p:nvPr>
            <p:extLst>
              <p:ext uri="{D42A27DB-BD31-4B8C-83A1-F6EECF244321}">
                <p14:modId xmlns:p14="http://schemas.microsoft.com/office/powerpoint/2010/main" val="1868441920"/>
              </p:ext>
            </p:extLst>
          </p:nvPr>
        </p:nvGraphicFramePr>
        <p:xfrm>
          <a:off x="4421200" y="1941444"/>
          <a:ext cx="4722800" cy="594400"/>
        </p:xfrm>
        <a:graphic>
          <a:graphicData uri="http://schemas.openxmlformats.org/drawingml/2006/table">
            <a:tbl>
              <a:tblPr>
                <a:noFill/>
                <a:tableStyleId>{28B2092F-5378-40EF-BE86-5E59A07B1AF2}</a:tableStyleId>
              </a:tblPr>
              <a:tblGrid>
                <a:gridCol w="874700">
                  <a:extLst>
                    <a:ext uri="{9D8B030D-6E8A-4147-A177-3AD203B41FA5}">
                      <a16:colId xmlns:a16="http://schemas.microsoft.com/office/drawing/2014/main" val="20000"/>
                    </a:ext>
                  </a:extLst>
                </a:gridCol>
                <a:gridCol w="641350">
                  <a:extLst>
                    <a:ext uri="{9D8B030D-6E8A-4147-A177-3AD203B41FA5}">
                      <a16:colId xmlns:a16="http://schemas.microsoft.com/office/drawing/2014/main" val="20001"/>
                    </a:ext>
                  </a:extLst>
                </a:gridCol>
                <a:gridCol w="641350">
                  <a:extLst>
                    <a:ext uri="{9D8B030D-6E8A-4147-A177-3AD203B41FA5}">
                      <a16:colId xmlns:a16="http://schemas.microsoft.com/office/drawing/2014/main" val="20002"/>
                    </a:ext>
                  </a:extLst>
                </a:gridCol>
                <a:gridCol w="641350">
                  <a:extLst>
                    <a:ext uri="{9D8B030D-6E8A-4147-A177-3AD203B41FA5}">
                      <a16:colId xmlns:a16="http://schemas.microsoft.com/office/drawing/2014/main" val="20003"/>
                    </a:ext>
                  </a:extLst>
                </a:gridCol>
                <a:gridCol w="641350">
                  <a:extLst>
                    <a:ext uri="{9D8B030D-6E8A-4147-A177-3AD203B41FA5}">
                      <a16:colId xmlns:a16="http://schemas.microsoft.com/office/drawing/2014/main" val="20004"/>
                    </a:ext>
                  </a:extLst>
                </a:gridCol>
                <a:gridCol w="641350">
                  <a:extLst>
                    <a:ext uri="{9D8B030D-6E8A-4147-A177-3AD203B41FA5}">
                      <a16:colId xmlns:a16="http://schemas.microsoft.com/office/drawing/2014/main" val="20005"/>
                    </a:ext>
                  </a:extLst>
                </a:gridCol>
                <a:gridCol w="641350">
                  <a:extLst>
                    <a:ext uri="{9D8B030D-6E8A-4147-A177-3AD203B41FA5}">
                      <a16:colId xmlns:a16="http://schemas.microsoft.com/office/drawing/2014/main" val="20006"/>
                    </a:ext>
                  </a:extLst>
                </a:gridCol>
              </a:tblGrid>
              <a:tr h="296450">
                <a:tc>
                  <a:txBody>
                    <a:bodyPr/>
                    <a:lstStyle/>
                    <a:p>
                      <a:pPr marL="0" marR="0" lvl="0" indent="0" algn="ctr" rtl="0">
                        <a:lnSpc>
                          <a:spcPct val="100000"/>
                        </a:lnSpc>
                        <a:spcBef>
                          <a:spcPts val="0"/>
                        </a:spcBef>
                        <a:spcAft>
                          <a:spcPts val="0"/>
                        </a:spcAft>
                        <a:buClr>
                          <a:srgbClr val="808080"/>
                        </a:buClr>
                        <a:buSzPts val="1500"/>
                        <a:buFont typeface="Tahoma"/>
                        <a:buNone/>
                      </a:pPr>
                      <a:r>
                        <a:rPr lang="en-US" sz="1500" b="0" i="1" u="none" strike="noStrike" cap="none">
                          <a:solidFill>
                            <a:srgbClr val="808080"/>
                          </a:solidFill>
                          <a:latin typeface="Tahoma"/>
                          <a:ea typeface="Tahoma"/>
                          <a:cs typeface="Tahoma"/>
                          <a:sym typeface="Tahoma"/>
                        </a:rPr>
                        <a:t>index</a:t>
                      </a:r>
                      <a:endParaRPr sz="1100" u="none" strike="noStrike" cap="none"/>
                    </a:p>
                  </a:txBody>
                  <a:tcPr marL="91450" marR="91450" marT="34300" marB="34300"/>
                </a:tc>
                <a:tc>
                  <a:txBody>
                    <a:bodyPr/>
                    <a:lstStyle/>
                    <a:p>
                      <a:pPr marL="0" marR="0" lvl="0" indent="0" algn="ctr" rtl="0">
                        <a:lnSpc>
                          <a:spcPct val="100000"/>
                        </a:lnSpc>
                        <a:spcBef>
                          <a:spcPts val="0"/>
                        </a:spcBef>
                        <a:spcAft>
                          <a:spcPts val="0"/>
                        </a:spcAft>
                        <a:buClr>
                          <a:srgbClr val="808080"/>
                        </a:buClr>
                        <a:buSzPts val="1500"/>
                        <a:buFont typeface="Tahoma"/>
                        <a:buNone/>
                      </a:pPr>
                      <a:r>
                        <a:rPr lang="en-US" sz="1500" b="0" i="1" u="none" strike="noStrike" cap="none">
                          <a:solidFill>
                            <a:srgbClr val="808080"/>
                          </a:solidFill>
                          <a:latin typeface="Tahoma"/>
                          <a:ea typeface="Tahoma"/>
                          <a:cs typeface="Tahoma"/>
                          <a:sym typeface="Tahoma"/>
                        </a:rPr>
                        <a:t>0</a:t>
                      </a:r>
                      <a:endParaRPr sz="1100" u="none" strike="noStrike" cap="none"/>
                    </a:p>
                  </a:txBody>
                  <a:tcPr marL="91450" marR="91450" marT="34300" marB="34300">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808080"/>
                        </a:buClr>
                        <a:buSzPts val="1500"/>
                        <a:buFont typeface="Tahoma"/>
                        <a:buNone/>
                      </a:pPr>
                      <a:r>
                        <a:rPr lang="en-US" sz="1500" b="0" i="1" u="none" strike="noStrike" cap="none">
                          <a:solidFill>
                            <a:srgbClr val="808080"/>
                          </a:solidFill>
                          <a:latin typeface="Tahoma"/>
                          <a:ea typeface="Tahoma"/>
                          <a:cs typeface="Tahoma"/>
                          <a:sym typeface="Tahoma"/>
                        </a:rPr>
                        <a:t>1</a:t>
                      </a:r>
                      <a:endParaRPr sz="1100" u="none" strike="noStrike" cap="none"/>
                    </a:p>
                  </a:txBody>
                  <a:tcPr marL="91450" marR="91450" marT="34300" marB="34300">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808080"/>
                        </a:buClr>
                        <a:buSzPts val="1500"/>
                        <a:buFont typeface="Tahoma"/>
                        <a:buNone/>
                      </a:pPr>
                      <a:r>
                        <a:rPr lang="en-US" sz="1500" b="0" i="1" u="none" strike="noStrike" cap="none">
                          <a:solidFill>
                            <a:srgbClr val="808080"/>
                          </a:solidFill>
                          <a:latin typeface="Tahoma"/>
                          <a:ea typeface="Tahoma"/>
                          <a:cs typeface="Tahoma"/>
                          <a:sym typeface="Tahoma"/>
                        </a:rPr>
                        <a:t>2</a:t>
                      </a:r>
                      <a:endParaRPr sz="1100" u="none" strike="noStrike" cap="none"/>
                    </a:p>
                  </a:txBody>
                  <a:tcPr marL="91450" marR="91450" marT="34300" marB="34300">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808080"/>
                        </a:buClr>
                        <a:buSzPts val="1500"/>
                        <a:buFont typeface="Tahoma"/>
                        <a:buNone/>
                      </a:pPr>
                      <a:r>
                        <a:rPr lang="en-US" sz="1500" b="0" i="1" u="none" strike="noStrike" cap="none">
                          <a:solidFill>
                            <a:srgbClr val="808080"/>
                          </a:solidFill>
                          <a:latin typeface="Tahoma"/>
                          <a:ea typeface="Tahoma"/>
                          <a:cs typeface="Tahoma"/>
                          <a:sym typeface="Tahoma"/>
                        </a:rPr>
                        <a:t>3</a:t>
                      </a:r>
                      <a:endParaRPr sz="1100" u="none" strike="noStrike" cap="none"/>
                    </a:p>
                  </a:txBody>
                  <a:tcPr marL="91450" marR="91450" marT="34300" marB="34300">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808080"/>
                        </a:buClr>
                        <a:buSzPts val="1500"/>
                        <a:buFont typeface="Tahoma"/>
                        <a:buNone/>
                      </a:pPr>
                      <a:r>
                        <a:rPr lang="en-US" sz="1500" b="0" i="1" u="none" strike="noStrike" cap="none">
                          <a:solidFill>
                            <a:srgbClr val="808080"/>
                          </a:solidFill>
                          <a:latin typeface="Tahoma"/>
                          <a:ea typeface="Tahoma"/>
                          <a:cs typeface="Tahoma"/>
                          <a:sym typeface="Tahoma"/>
                        </a:rPr>
                        <a:t>4</a:t>
                      </a:r>
                      <a:endParaRPr sz="1100" u="none" strike="noStrike" cap="none"/>
                    </a:p>
                  </a:txBody>
                  <a:tcPr marL="91450" marR="91450" marT="34300" marB="34300">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808080"/>
                        </a:buClr>
                        <a:buSzPts val="1500"/>
                        <a:buFont typeface="Tahoma"/>
                        <a:buNone/>
                      </a:pPr>
                      <a:r>
                        <a:rPr lang="en-US" sz="1500" b="0" i="1" u="none" strike="noStrike" cap="none">
                          <a:solidFill>
                            <a:srgbClr val="808080"/>
                          </a:solidFill>
                          <a:latin typeface="Tahoma"/>
                          <a:ea typeface="Tahoma"/>
                          <a:cs typeface="Tahoma"/>
                          <a:sym typeface="Tahoma"/>
                        </a:rPr>
                        <a:t>5</a:t>
                      </a:r>
                      <a:endParaRPr sz="1100" u="none" strike="noStrike" cap="none"/>
                    </a:p>
                  </a:txBody>
                  <a:tcPr marL="91450" marR="91450" marT="34300" marB="34300">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96450">
                <a:tc>
                  <a:txBody>
                    <a:bodyPr/>
                    <a:lstStyle/>
                    <a:p>
                      <a:pPr marL="0" marR="0" lvl="0" indent="0" algn="ctr" rtl="0">
                        <a:lnSpc>
                          <a:spcPct val="100000"/>
                        </a:lnSpc>
                        <a:spcBef>
                          <a:spcPts val="0"/>
                        </a:spcBef>
                        <a:spcAft>
                          <a:spcPts val="0"/>
                        </a:spcAft>
                        <a:buClr>
                          <a:schemeClr val="dk1"/>
                        </a:buClr>
                        <a:buSzPts val="1500"/>
                        <a:buFont typeface="Tahoma"/>
                        <a:buNone/>
                      </a:pPr>
                      <a:r>
                        <a:rPr lang="en-US" sz="1500" b="0" i="1" u="none" strike="noStrike" cap="none">
                          <a:solidFill>
                            <a:schemeClr val="dk1"/>
                          </a:solidFill>
                          <a:latin typeface="Tahoma"/>
                          <a:ea typeface="Tahoma"/>
                          <a:cs typeface="Tahoma"/>
                          <a:sym typeface="Tahoma"/>
                        </a:rPr>
                        <a:t>value</a:t>
                      </a:r>
                      <a:endParaRPr sz="1100" u="none" strike="noStrike" cap="none"/>
                    </a:p>
                  </a:txBody>
                  <a:tcPr marL="91450" marR="91450" marT="34300" marB="34300">
                    <a:lnR w="12700" cap="flat" cmpd="sng">
                      <a:solidFill>
                        <a:schemeClr val="dk1"/>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chemeClr val="dk1"/>
                        </a:buClr>
                        <a:buSzPts val="1500"/>
                        <a:buFont typeface="Courier New"/>
                        <a:buNone/>
                      </a:pPr>
                      <a:r>
                        <a:rPr lang="en-US" sz="1500" b="0" i="0" u="none" strike="noStrike" cap="none">
                          <a:solidFill>
                            <a:schemeClr val="dk1"/>
                          </a:solidFill>
                          <a:latin typeface="Courier New"/>
                          <a:ea typeface="Courier New"/>
                          <a:cs typeface="Courier New"/>
                          <a:sym typeface="Courier New"/>
                        </a:rPr>
                        <a:t>'A'</a:t>
                      </a:r>
                      <a:endParaRPr sz="11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500"/>
                        <a:buFont typeface="Courier New"/>
                        <a:buNone/>
                      </a:pPr>
                      <a:r>
                        <a:rPr lang="en-US" sz="1500" b="0" i="0" u="none" strike="noStrike" cap="none">
                          <a:solidFill>
                            <a:schemeClr val="dk1"/>
                          </a:solidFill>
                          <a:latin typeface="Courier New"/>
                          <a:ea typeface="Courier New"/>
                          <a:cs typeface="Courier New"/>
                          <a:sym typeface="Courier New"/>
                        </a:rPr>
                        <a:t>'l'</a:t>
                      </a:r>
                      <a:endParaRPr sz="11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500"/>
                        <a:buFont typeface="Courier New"/>
                        <a:buNone/>
                      </a:pPr>
                      <a:r>
                        <a:rPr lang="en-US" sz="1500" b="0" i="0" u="none" strike="noStrike" cap="none">
                          <a:solidFill>
                            <a:schemeClr val="dk1"/>
                          </a:solidFill>
                          <a:latin typeface="Courier New"/>
                          <a:ea typeface="Courier New"/>
                          <a:cs typeface="Courier New"/>
                          <a:sym typeface="Courier New"/>
                        </a:rPr>
                        <a:t>'i'</a:t>
                      </a:r>
                      <a:endParaRPr sz="11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500"/>
                        <a:buFont typeface="Courier New"/>
                        <a:buNone/>
                      </a:pPr>
                      <a:r>
                        <a:rPr lang="en-US" sz="1500" b="0" i="0" u="none" strike="noStrike" cap="none">
                          <a:solidFill>
                            <a:schemeClr val="dk1"/>
                          </a:solidFill>
                          <a:latin typeface="Courier New"/>
                          <a:ea typeface="Courier New"/>
                          <a:cs typeface="Courier New"/>
                          <a:sym typeface="Courier New"/>
                        </a:rPr>
                        <a:t>' '</a:t>
                      </a:r>
                      <a:endParaRPr sz="11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500"/>
                        <a:buFont typeface="Courier New"/>
                        <a:buNone/>
                      </a:pPr>
                      <a:r>
                        <a:rPr lang="en-US" sz="1500" b="0" i="0" u="none" strike="noStrike" cap="none">
                          <a:solidFill>
                            <a:schemeClr val="dk1"/>
                          </a:solidFill>
                          <a:latin typeface="Courier New"/>
                          <a:ea typeface="Courier New"/>
                          <a:cs typeface="Courier New"/>
                          <a:sym typeface="Courier New"/>
                        </a:rPr>
                        <a:t>'G'</a:t>
                      </a:r>
                      <a:endParaRPr sz="11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500"/>
                        <a:buFont typeface="Courier New"/>
                        <a:buNone/>
                      </a:pPr>
                      <a:r>
                        <a:rPr lang="en-US" sz="1500" b="0" i="0" u="none" strike="noStrike" cap="none" dirty="0">
                          <a:solidFill>
                            <a:schemeClr val="dk1"/>
                          </a:solidFill>
                          <a:latin typeface="Courier New"/>
                          <a:ea typeface="Courier New"/>
                          <a:cs typeface="Courier New"/>
                          <a:sym typeface="Courier New"/>
                        </a:rPr>
                        <a:t>'.'</a:t>
                      </a:r>
                      <a:endParaRPr sz="1100" u="none" strike="noStrike" cap="none" dirty="0"/>
                    </a:p>
                  </a:txBody>
                  <a:tcPr marL="91450" marR="91450" marT="34300" marB="343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1"/>
          <p:cNvSpPr txBox="1">
            <a:spLocks noGrp="1"/>
          </p:cNvSpPr>
          <p:nvPr>
            <p:ph type="title"/>
          </p:nvPr>
        </p:nvSpPr>
        <p:spPr>
          <a:xfrm>
            <a:off x="457200" y="488126"/>
            <a:ext cx="8229600" cy="5064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a:t>Comparing Char Values</a:t>
            </a:r>
            <a:endParaRPr/>
          </a:p>
        </p:txBody>
      </p:sp>
      <p:sp>
        <p:nvSpPr>
          <p:cNvPr id="258" name="Google Shape;258;p41"/>
          <p:cNvSpPr txBox="1">
            <a:spLocks noGrp="1"/>
          </p:cNvSpPr>
          <p:nvPr>
            <p:ph type="body" idx="1"/>
          </p:nvPr>
        </p:nvSpPr>
        <p:spPr>
          <a:xfrm>
            <a:off x="457200" y="1151700"/>
            <a:ext cx="8229600" cy="3534900"/>
          </a:xfrm>
          <a:prstGeom prst="rect">
            <a:avLst/>
          </a:prstGeom>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sz="2400">
                <a:solidFill>
                  <a:schemeClr val="dk1"/>
                </a:solidFill>
                <a:latin typeface="Tahoma"/>
                <a:ea typeface="Tahoma"/>
                <a:cs typeface="Tahoma"/>
                <a:sym typeface="Tahoma"/>
              </a:rPr>
              <a:t>You can compare </a:t>
            </a:r>
            <a:r>
              <a:rPr lang="en-US" sz="2400">
                <a:solidFill>
                  <a:schemeClr val="dk1"/>
                </a:solidFill>
                <a:latin typeface="Courier New"/>
                <a:ea typeface="Courier New"/>
                <a:cs typeface="Courier New"/>
                <a:sym typeface="Courier New"/>
              </a:rPr>
              <a:t>char</a:t>
            </a:r>
            <a:r>
              <a:rPr lang="en-US" sz="2400">
                <a:solidFill>
                  <a:schemeClr val="dk1"/>
                </a:solidFill>
                <a:latin typeface="Tahoma"/>
                <a:ea typeface="Tahoma"/>
                <a:cs typeface="Tahoma"/>
                <a:sym typeface="Tahoma"/>
              </a:rPr>
              <a:t>s with </a:t>
            </a:r>
            <a:r>
              <a:rPr lang="en-US" sz="2400">
                <a:solidFill>
                  <a:schemeClr val="dk1"/>
                </a:solidFill>
                <a:latin typeface="Courier New"/>
                <a:ea typeface="Courier New"/>
                <a:cs typeface="Courier New"/>
                <a:sym typeface="Courier New"/>
              </a:rPr>
              <a:t>==</a:t>
            </a:r>
            <a:r>
              <a:rPr lang="en-US" sz="2400">
                <a:solidFill>
                  <a:schemeClr val="dk1"/>
                </a:solidFill>
                <a:latin typeface="Tahoma"/>
                <a:ea typeface="Tahoma"/>
                <a:cs typeface="Tahoma"/>
                <a:sym typeface="Tahoma"/>
              </a:rPr>
              <a:t>, </a:t>
            </a:r>
            <a:r>
              <a:rPr lang="en-US" sz="2400">
                <a:solidFill>
                  <a:schemeClr val="dk1"/>
                </a:solidFill>
                <a:latin typeface="Courier New"/>
                <a:ea typeface="Courier New"/>
                <a:cs typeface="Courier New"/>
                <a:sym typeface="Courier New"/>
              </a:rPr>
              <a:t>!=</a:t>
            </a:r>
            <a:r>
              <a:rPr lang="en-US" sz="2400">
                <a:solidFill>
                  <a:schemeClr val="dk1"/>
                </a:solidFill>
                <a:latin typeface="Tahoma"/>
                <a:ea typeface="Tahoma"/>
                <a:cs typeface="Tahoma"/>
                <a:sym typeface="Tahoma"/>
              </a:rPr>
              <a:t>, and other operators:</a:t>
            </a:r>
            <a:endParaRPr sz="2400">
              <a:solidFill>
                <a:schemeClr val="dk1"/>
              </a:solidFill>
              <a:latin typeface="Tahoma"/>
              <a:ea typeface="Tahoma"/>
              <a:cs typeface="Tahoma"/>
              <a:sym typeface="Tahoma"/>
            </a:endParaRPr>
          </a:p>
          <a:p>
            <a:pPr marL="625475" lvl="1" indent="-279400" algn="l" rtl="0">
              <a:lnSpc>
                <a:spcPct val="90000"/>
              </a:lnSpc>
              <a:spcBef>
                <a:spcPts val="180"/>
              </a:spcBef>
              <a:spcAft>
                <a:spcPts val="0"/>
              </a:spcAft>
              <a:buClr>
                <a:schemeClr val="dk1"/>
              </a:buClr>
              <a:buSzPts val="900"/>
              <a:buFont typeface="Tahoma"/>
              <a:buNone/>
            </a:pPr>
            <a:endParaRPr sz="900">
              <a:solidFill>
                <a:schemeClr val="dk1"/>
              </a:solidFill>
              <a:latin typeface="Tahoma"/>
              <a:ea typeface="Tahoma"/>
              <a:cs typeface="Tahoma"/>
              <a:sym typeface="Tahoma"/>
            </a:endParaRPr>
          </a:p>
          <a:p>
            <a:pPr marL="625475" lvl="1" indent="-279400" algn="l" rtl="0">
              <a:lnSpc>
                <a:spcPct val="80000"/>
              </a:lnSpc>
              <a:spcBef>
                <a:spcPts val="440"/>
              </a:spcBef>
              <a:spcAft>
                <a:spcPts val="0"/>
              </a:spcAft>
              <a:buClr>
                <a:schemeClr val="dk1"/>
              </a:buClr>
              <a:buSzPts val="2200"/>
              <a:buFont typeface="Courier New"/>
              <a:buNone/>
            </a:pPr>
            <a:r>
              <a:rPr lang="en-US" sz="2000">
                <a:solidFill>
                  <a:schemeClr val="dk1"/>
                </a:solidFill>
                <a:latin typeface="Courier New"/>
                <a:ea typeface="Courier New"/>
                <a:cs typeface="Courier New"/>
                <a:sym typeface="Courier New"/>
              </a:rPr>
              <a:t>	String word = console.next();</a:t>
            </a:r>
            <a:endParaRPr sz="2000">
              <a:solidFill>
                <a:schemeClr val="dk1"/>
              </a:solidFill>
              <a:latin typeface="Tahoma"/>
              <a:ea typeface="Tahoma"/>
              <a:cs typeface="Tahoma"/>
              <a:sym typeface="Tahoma"/>
            </a:endParaRPr>
          </a:p>
          <a:p>
            <a:pPr marL="625475" lvl="1" indent="-279400" algn="l" rtl="0">
              <a:lnSpc>
                <a:spcPct val="80000"/>
              </a:lnSpc>
              <a:spcBef>
                <a:spcPts val="440"/>
              </a:spcBef>
              <a:spcAft>
                <a:spcPts val="0"/>
              </a:spcAft>
              <a:buClr>
                <a:schemeClr val="dk1"/>
              </a:buClr>
              <a:buSzPts val="2200"/>
              <a:buFont typeface="Courier New"/>
              <a:buNone/>
            </a:pPr>
            <a:r>
              <a:rPr lang="en-US" sz="2000">
                <a:solidFill>
                  <a:schemeClr val="dk1"/>
                </a:solidFill>
                <a:latin typeface="Courier New"/>
                <a:ea typeface="Courier New"/>
                <a:cs typeface="Courier New"/>
                <a:sym typeface="Courier New"/>
              </a:rPr>
              <a:t>	char last = word.charAt(word.length() - 1);</a:t>
            </a:r>
            <a:endParaRPr sz="2000">
              <a:solidFill>
                <a:schemeClr val="dk1"/>
              </a:solidFill>
              <a:latin typeface="Tahoma"/>
              <a:ea typeface="Tahoma"/>
              <a:cs typeface="Tahoma"/>
              <a:sym typeface="Tahoma"/>
            </a:endParaRPr>
          </a:p>
          <a:p>
            <a:pPr marL="625475" lvl="1" indent="-279400" algn="l" rtl="0">
              <a:lnSpc>
                <a:spcPct val="80000"/>
              </a:lnSpc>
              <a:spcBef>
                <a:spcPts val="440"/>
              </a:spcBef>
              <a:spcAft>
                <a:spcPts val="0"/>
              </a:spcAft>
              <a:buClr>
                <a:schemeClr val="dk1"/>
              </a:buClr>
              <a:buSzPts val="2200"/>
              <a:buFont typeface="Courier New"/>
              <a:buNone/>
            </a:pPr>
            <a:r>
              <a:rPr lang="en-US" sz="2000">
                <a:solidFill>
                  <a:schemeClr val="dk1"/>
                </a:solidFill>
                <a:latin typeface="Courier New"/>
                <a:ea typeface="Courier New"/>
                <a:cs typeface="Courier New"/>
                <a:sym typeface="Courier New"/>
              </a:rPr>
              <a:t>	if (</a:t>
            </a:r>
            <a:r>
              <a:rPr lang="en-US" sz="2000" b="1">
                <a:solidFill>
                  <a:schemeClr val="dk1"/>
                </a:solidFill>
                <a:latin typeface="Courier New"/>
                <a:ea typeface="Courier New"/>
                <a:cs typeface="Courier New"/>
                <a:sym typeface="Courier New"/>
              </a:rPr>
              <a:t>last == 's'</a:t>
            </a:r>
            <a:r>
              <a:rPr lang="en-US" sz="2000">
                <a:solidFill>
                  <a:schemeClr val="dk1"/>
                </a:solidFill>
                <a:latin typeface="Courier New"/>
                <a:ea typeface="Courier New"/>
                <a:cs typeface="Courier New"/>
                <a:sym typeface="Courier New"/>
              </a:rPr>
              <a:t>) {</a:t>
            </a:r>
            <a:endParaRPr sz="2000">
              <a:solidFill>
                <a:schemeClr val="dk1"/>
              </a:solidFill>
              <a:latin typeface="Tahoma"/>
              <a:ea typeface="Tahoma"/>
              <a:cs typeface="Tahoma"/>
              <a:sym typeface="Tahoma"/>
            </a:endParaRPr>
          </a:p>
          <a:p>
            <a:pPr marL="625475" lvl="1" indent="-279400" algn="l" rtl="0">
              <a:lnSpc>
                <a:spcPct val="80000"/>
              </a:lnSpc>
              <a:spcBef>
                <a:spcPts val="440"/>
              </a:spcBef>
              <a:spcAft>
                <a:spcPts val="0"/>
              </a:spcAft>
              <a:buClr>
                <a:schemeClr val="dk1"/>
              </a:buClr>
              <a:buSzPts val="2200"/>
              <a:buFont typeface="Courier New"/>
              <a:buNone/>
            </a:pPr>
            <a:r>
              <a:rPr lang="en-US" sz="2000">
                <a:solidFill>
                  <a:schemeClr val="dk1"/>
                </a:solidFill>
                <a:latin typeface="Courier New"/>
                <a:ea typeface="Courier New"/>
                <a:cs typeface="Courier New"/>
                <a:sym typeface="Courier New"/>
              </a:rPr>
              <a:t>	    System.out.println(word + " is plural.");</a:t>
            </a:r>
            <a:endParaRPr sz="2000">
              <a:solidFill>
                <a:schemeClr val="dk1"/>
              </a:solidFill>
              <a:latin typeface="Tahoma"/>
              <a:ea typeface="Tahoma"/>
              <a:cs typeface="Tahoma"/>
              <a:sym typeface="Tahoma"/>
            </a:endParaRPr>
          </a:p>
          <a:p>
            <a:pPr marL="625475" lvl="1" indent="-279400" algn="l" rtl="0">
              <a:lnSpc>
                <a:spcPct val="80000"/>
              </a:lnSpc>
              <a:spcBef>
                <a:spcPts val="440"/>
              </a:spcBef>
              <a:spcAft>
                <a:spcPts val="0"/>
              </a:spcAft>
              <a:buClr>
                <a:schemeClr val="dk1"/>
              </a:buClr>
              <a:buSzPts val="2200"/>
              <a:buFont typeface="Courier New"/>
              <a:buNone/>
            </a:pPr>
            <a:r>
              <a:rPr lang="en-US" sz="2000">
                <a:solidFill>
                  <a:schemeClr val="dk1"/>
                </a:solidFill>
                <a:latin typeface="Courier New"/>
                <a:ea typeface="Courier New"/>
                <a:cs typeface="Courier New"/>
                <a:sym typeface="Courier New"/>
              </a:rPr>
              <a:t>	}</a:t>
            </a:r>
            <a:endParaRPr sz="2000">
              <a:solidFill>
                <a:schemeClr val="dk1"/>
              </a:solidFill>
              <a:latin typeface="Courier New"/>
              <a:ea typeface="Courier New"/>
              <a:cs typeface="Courier New"/>
              <a:sym typeface="Courier New"/>
            </a:endParaRPr>
          </a:p>
          <a:p>
            <a:pPr marL="625475" lvl="1" indent="-279400" algn="l" rtl="0">
              <a:lnSpc>
                <a:spcPct val="80000"/>
              </a:lnSpc>
              <a:spcBef>
                <a:spcPts val="440"/>
              </a:spcBef>
              <a:spcAft>
                <a:spcPts val="0"/>
              </a:spcAft>
              <a:buClr>
                <a:schemeClr val="dk1"/>
              </a:buClr>
              <a:buSzPts val="2200"/>
              <a:buFont typeface="Courier New"/>
              <a:buNone/>
            </a:pPr>
            <a:endParaRPr sz="2000">
              <a:solidFill>
                <a:schemeClr val="dk1"/>
              </a:solidFill>
              <a:latin typeface="Courier New"/>
              <a:ea typeface="Courier New"/>
              <a:cs typeface="Courier New"/>
              <a:sym typeface="Courier New"/>
            </a:endParaRPr>
          </a:p>
          <a:p>
            <a:pPr marL="0" lvl="1" indent="0" algn="l" rtl="0">
              <a:lnSpc>
                <a:spcPct val="80000"/>
              </a:lnSpc>
              <a:spcBef>
                <a:spcPts val="440"/>
              </a:spcBef>
              <a:spcAft>
                <a:spcPts val="0"/>
              </a:spcAft>
              <a:buClr>
                <a:schemeClr val="dk1"/>
              </a:buClr>
              <a:buSzPts val="2200"/>
              <a:buFont typeface="Courier New"/>
              <a:buNone/>
            </a:pPr>
            <a:r>
              <a:rPr lang="en-US" sz="2000">
                <a:solidFill>
                  <a:schemeClr val="dk1"/>
                </a:solidFill>
                <a:latin typeface="Arial"/>
                <a:ea typeface="Arial"/>
                <a:cs typeface="Arial"/>
                <a:sym typeface="Arial"/>
              </a:rPr>
              <a:t>Characters can be converted to ints.</a:t>
            </a:r>
            <a:endParaRPr sz="2000">
              <a:solidFill>
                <a:schemeClr val="dk1"/>
              </a:solidFill>
              <a:latin typeface="Arial"/>
              <a:ea typeface="Arial"/>
              <a:cs typeface="Arial"/>
              <a:sym typeface="Arial"/>
            </a:endParaRPr>
          </a:p>
          <a:p>
            <a:pPr marL="0" lvl="1" indent="0" algn="l" rtl="0">
              <a:lnSpc>
                <a:spcPct val="80000"/>
              </a:lnSpc>
              <a:spcBef>
                <a:spcPts val="440"/>
              </a:spcBef>
              <a:spcAft>
                <a:spcPts val="0"/>
              </a:spcAft>
              <a:buClr>
                <a:schemeClr val="dk1"/>
              </a:buClr>
              <a:buSzPts val="2200"/>
              <a:buFont typeface="Tahoma"/>
              <a:buNone/>
            </a:pPr>
            <a:r>
              <a:rPr lang="en-US" sz="2000">
                <a:solidFill>
                  <a:schemeClr val="dk1"/>
                </a:solidFill>
                <a:latin typeface="Courier New"/>
                <a:ea typeface="Courier New"/>
                <a:cs typeface="Courier New"/>
                <a:sym typeface="Courier New"/>
              </a:rPr>
              <a:t>	char ch = ‘a’;							// Output</a:t>
            </a:r>
            <a:endParaRPr sz="2000">
              <a:solidFill>
                <a:schemeClr val="dk1"/>
              </a:solidFill>
              <a:latin typeface="Courier New"/>
              <a:ea typeface="Courier New"/>
              <a:cs typeface="Courier New"/>
              <a:sym typeface="Courier New"/>
            </a:endParaRPr>
          </a:p>
          <a:p>
            <a:pPr marL="0" lvl="1" indent="0" algn="l" rtl="0">
              <a:lnSpc>
                <a:spcPct val="80000"/>
              </a:lnSpc>
              <a:spcBef>
                <a:spcPts val="440"/>
              </a:spcBef>
              <a:spcAft>
                <a:spcPts val="0"/>
              </a:spcAft>
              <a:buClr>
                <a:schemeClr val="dk1"/>
              </a:buClr>
              <a:buSzPts val="2200"/>
              <a:buFont typeface="Tahoma"/>
              <a:buNone/>
            </a:pPr>
            <a:r>
              <a:rPr lang="en-US" sz="2000">
                <a:solidFill>
                  <a:schemeClr val="dk1"/>
                </a:solidFill>
                <a:latin typeface="Courier New"/>
                <a:ea typeface="Courier New"/>
                <a:cs typeface="Courier New"/>
                <a:sym typeface="Courier New"/>
              </a:rPr>
              <a:t>	System.out.println((int)ch);		// 97</a:t>
            </a:r>
            <a:endParaRPr sz="2000">
              <a:solidFill>
                <a:schemeClr val="dk1"/>
              </a:solidFill>
              <a:latin typeface="Courier New"/>
              <a:ea typeface="Courier New"/>
              <a:cs typeface="Courier New"/>
              <a:sym typeface="Courier New"/>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2"/>
          <p:cNvSpPr txBox="1">
            <a:spLocks noGrp="1"/>
          </p:cNvSpPr>
          <p:nvPr>
            <p:ph type="title"/>
          </p:nvPr>
        </p:nvSpPr>
        <p:spPr>
          <a:xfrm>
            <a:off x="457200" y="421278"/>
            <a:ext cx="8229600" cy="8574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000"/>
              <a:buNone/>
            </a:pPr>
            <a:r>
              <a:rPr lang="en-US"/>
              <a:t>ASCII Table</a:t>
            </a:r>
            <a:endParaRPr/>
          </a:p>
        </p:txBody>
      </p:sp>
      <p:sp>
        <p:nvSpPr>
          <p:cNvPr id="265" name="Google Shape;265;p42"/>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SzPts val="1300"/>
              <a:buNone/>
            </a:pPr>
            <a:fld id="{00000000-1234-1234-1234-123412341234}" type="slidenum">
              <a:rPr lang="en-US">
                <a:solidFill>
                  <a:srgbClr val="3F3F3F"/>
                </a:solidFill>
                <a:latin typeface="Calibri"/>
                <a:ea typeface="Calibri"/>
                <a:cs typeface="Calibri"/>
                <a:sym typeface="Calibri"/>
              </a:rPr>
              <a:t>17</a:t>
            </a:fld>
            <a:endParaRPr>
              <a:solidFill>
                <a:srgbClr val="3F3F3F"/>
              </a:solidFill>
              <a:latin typeface="Calibri"/>
              <a:ea typeface="Calibri"/>
              <a:cs typeface="Calibri"/>
              <a:sym typeface="Calibri"/>
            </a:endParaRPr>
          </a:p>
        </p:txBody>
      </p:sp>
      <p:pic>
        <p:nvPicPr>
          <p:cNvPr id="266" name="Google Shape;266;p42"/>
          <p:cNvPicPr preferRelativeResize="0"/>
          <p:nvPr/>
        </p:nvPicPr>
        <p:blipFill>
          <a:blip r:embed="rId3">
            <a:alphaModFix/>
          </a:blip>
          <a:stretch>
            <a:fillRect/>
          </a:stretch>
        </p:blipFill>
        <p:spPr>
          <a:xfrm>
            <a:off x="3117668" y="421275"/>
            <a:ext cx="5569133" cy="47221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3"/>
          <p:cNvSpPr txBox="1">
            <a:spLocks noGrp="1"/>
          </p:cNvSpPr>
          <p:nvPr>
            <p:ph type="body" idx="1"/>
          </p:nvPr>
        </p:nvSpPr>
        <p:spPr>
          <a:xfrm>
            <a:off x="2515525" y="1754250"/>
            <a:ext cx="6171300" cy="29322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a:t>Demo5() and Demo6()</a:t>
            </a:r>
            <a:endParaRPr/>
          </a:p>
          <a:p>
            <a:pPr marL="0" lvl="0" indent="0" algn="l" rtl="0">
              <a:spcBef>
                <a:spcPts val="360"/>
              </a:spcBef>
              <a:spcAft>
                <a:spcPts val="0"/>
              </a:spcAft>
              <a:buNone/>
            </a:pPr>
            <a:r>
              <a:rPr lang="en-US"/>
              <a:t>Working with Characters</a:t>
            </a:r>
            <a:endParaRPr/>
          </a:p>
        </p:txBody>
      </p:sp>
      <p:sp>
        <p:nvSpPr>
          <p:cNvPr id="273" name="Google Shape;273;p43"/>
          <p:cNvSpPr/>
          <p:nvPr/>
        </p:nvSpPr>
        <p:spPr>
          <a:xfrm>
            <a:off x="707650" y="1754250"/>
            <a:ext cx="1457100" cy="1362600"/>
          </a:xfrm>
          <a:prstGeom prst="ellipse">
            <a:avLst/>
          </a:prstGeom>
          <a:solidFill>
            <a:srgbClr val="1F497D"/>
          </a:solidFill>
          <a:ln w="9525"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rgbClr val="FFFFFF"/>
                </a:solidFill>
              </a:rPr>
              <a:t>Demo</a:t>
            </a:r>
            <a:endParaRPr sz="1800" b="1">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4"/>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char vs. int</a:t>
            </a:r>
            <a:endParaRPr/>
          </a:p>
        </p:txBody>
      </p:sp>
      <p:sp>
        <p:nvSpPr>
          <p:cNvPr id="280" name="Google Shape;280;p44"/>
          <p:cNvSpPr txBox="1">
            <a:spLocks noGrp="1"/>
          </p:cNvSpPr>
          <p:nvPr>
            <p:ph type="body" idx="1"/>
          </p:nvPr>
        </p:nvSpPr>
        <p:spPr>
          <a:xfrm>
            <a:off x="457200" y="1159950"/>
            <a:ext cx="8229600" cy="3526200"/>
          </a:xfrm>
          <a:prstGeom prst="rect">
            <a:avLst/>
          </a:prstGeom>
        </p:spPr>
        <p:txBody>
          <a:bodyPr spcFirstLastPara="1" wrap="square" lIns="91425" tIns="45700" rIns="91425" bIns="45700" anchor="t" anchorCtr="0">
            <a:normAutofit fontScale="92500" lnSpcReduction="10000"/>
          </a:bodyPr>
          <a:lstStyle/>
          <a:p>
            <a:pPr marL="0" lvl="0" indent="0" algn="l" rtl="0">
              <a:spcBef>
                <a:spcPts val="0"/>
              </a:spcBef>
              <a:spcAft>
                <a:spcPts val="0"/>
              </a:spcAft>
              <a:buNone/>
            </a:pPr>
            <a:r>
              <a:rPr lang="en-US" sz="2400">
                <a:solidFill>
                  <a:schemeClr val="dk1"/>
                </a:solidFill>
                <a:latin typeface="Tahoma"/>
                <a:ea typeface="Tahoma"/>
                <a:cs typeface="Tahoma"/>
                <a:sym typeface="Tahoma"/>
              </a:rPr>
              <a:t>Each </a:t>
            </a:r>
            <a:r>
              <a:rPr lang="en-US" sz="2400">
                <a:solidFill>
                  <a:schemeClr val="dk1"/>
                </a:solidFill>
                <a:latin typeface="Courier New"/>
                <a:ea typeface="Courier New"/>
                <a:cs typeface="Courier New"/>
                <a:sym typeface="Courier New"/>
              </a:rPr>
              <a:t>char</a:t>
            </a:r>
            <a:r>
              <a:rPr lang="en-US" sz="2400">
                <a:solidFill>
                  <a:schemeClr val="dk1"/>
                </a:solidFill>
                <a:latin typeface="Tahoma"/>
                <a:ea typeface="Tahoma"/>
                <a:cs typeface="Tahoma"/>
                <a:sym typeface="Tahoma"/>
              </a:rPr>
              <a:t> is mapped to an integer value internally</a:t>
            </a:r>
            <a:endParaRPr sz="2400">
              <a:solidFill>
                <a:schemeClr val="dk1"/>
              </a:solidFill>
              <a:latin typeface="Tahoma"/>
              <a:ea typeface="Tahoma"/>
              <a:cs typeface="Tahoma"/>
              <a:sym typeface="Tahoma"/>
            </a:endParaRPr>
          </a:p>
          <a:p>
            <a:pPr marL="625475" lvl="1" indent="-268922" algn="l" rtl="0">
              <a:spcBef>
                <a:spcPts val="440"/>
              </a:spcBef>
              <a:spcAft>
                <a:spcPts val="0"/>
              </a:spcAft>
              <a:buClr>
                <a:schemeClr val="dk1"/>
              </a:buClr>
              <a:buSzPct val="100000"/>
              <a:buFont typeface="Tahoma"/>
              <a:buChar char="–"/>
            </a:pPr>
            <a:r>
              <a:rPr lang="en-US" sz="2200">
                <a:solidFill>
                  <a:schemeClr val="dk1"/>
                </a:solidFill>
                <a:latin typeface="Tahoma"/>
                <a:ea typeface="Tahoma"/>
                <a:cs typeface="Tahoma"/>
                <a:sym typeface="Tahoma"/>
              </a:rPr>
              <a:t>Called an </a:t>
            </a:r>
            <a:r>
              <a:rPr lang="en-US" sz="2200" b="1">
                <a:solidFill>
                  <a:schemeClr val="dk1"/>
                </a:solidFill>
                <a:latin typeface="Tahoma"/>
                <a:ea typeface="Tahoma"/>
                <a:cs typeface="Tahoma"/>
                <a:sym typeface="Tahoma"/>
              </a:rPr>
              <a:t>ASCII value</a:t>
            </a:r>
            <a:endParaRPr sz="2200">
              <a:solidFill>
                <a:schemeClr val="dk1"/>
              </a:solidFill>
              <a:latin typeface="Tahoma"/>
              <a:ea typeface="Tahoma"/>
              <a:cs typeface="Tahoma"/>
              <a:sym typeface="Tahoma"/>
            </a:endParaRPr>
          </a:p>
          <a:p>
            <a:pPr marL="625475" lvl="1" indent="-279400" algn="l" rtl="0">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'A'</a:t>
            </a:r>
            <a:r>
              <a:rPr lang="en-US" sz="2200">
                <a:solidFill>
                  <a:schemeClr val="dk1"/>
                </a:solidFill>
                <a:latin typeface="Tahoma"/>
                <a:ea typeface="Tahoma"/>
                <a:cs typeface="Tahoma"/>
                <a:sym typeface="Tahoma"/>
              </a:rPr>
              <a:t>  is  65	</a:t>
            </a:r>
            <a:r>
              <a:rPr lang="en-US" sz="2200">
                <a:solidFill>
                  <a:schemeClr val="dk1"/>
                </a:solidFill>
                <a:latin typeface="Courier New"/>
                <a:ea typeface="Courier New"/>
                <a:cs typeface="Courier New"/>
                <a:sym typeface="Courier New"/>
              </a:rPr>
              <a:t>'B'</a:t>
            </a:r>
            <a:r>
              <a:rPr lang="en-US" sz="2200">
                <a:solidFill>
                  <a:schemeClr val="dk1"/>
                </a:solidFill>
                <a:latin typeface="Tahoma"/>
                <a:ea typeface="Tahoma"/>
                <a:cs typeface="Tahoma"/>
                <a:sym typeface="Tahoma"/>
              </a:rPr>
              <a:t>  is  66	</a:t>
            </a:r>
            <a:r>
              <a:rPr lang="en-US" sz="2200">
                <a:solidFill>
                  <a:schemeClr val="dk1"/>
                </a:solidFill>
                <a:latin typeface="Courier New"/>
                <a:ea typeface="Courier New"/>
                <a:cs typeface="Courier New"/>
                <a:sym typeface="Courier New"/>
              </a:rPr>
              <a:t>' '</a:t>
            </a:r>
            <a:r>
              <a:rPr lang="en-US" sz="2200">
                <a:solidFill>
                  <a:schemeClr val="dk1"/>
                </a:solidFill>
                <a:latin typeface="Tahoma"/>
                <a:ea typeface="Tahoma"/>
                <a:cs typeface="Tahoma"/>
                <a:sym typeface="Tahoma"/>
              </a:rPr>
              <a:t>  is  32</a:t>
            </a:r>
            <a:endParaRPr sz="2200">
              <a:solidFill>
                <a:schemeClr val="dk1"/>
              </a:solidFill>
              <a:latin typeface="Tahoma"/>
              <a:ea typeface="Tahoma"/>
              <a:cs typeface="Tahoma"/>
              <a:sym typeface="Tahoma"/>
            </a:endParaRPr>
          </a:p>
          <a:p>
            <a:pPr marL="625475" lvl="1" indent="-279400" algn="l" rtl="0">
              <a:spcBef>
                <a:spcPts val="440"/>
              </a:spcBef>
              <a:spcAft>
                <a:spcPts val="0"/>
              </a:spcAft>
              <a:buClr>
                <a:schemeClr val="dk1"/>
              </a:buClr>
              <a:buSzPct val="100000"/>
              <a:buFont typeface="Tahoma"/>
              <a:buNone/>
            </a:pPr>
            <a:r>
              <a:rPr lang="en-US" sz="2200">
                <a:solidFill>
                  <a:schemeClr val="dk1"/>
                </a:solidFill>
                <a:latin typeface="Tahoma"/>
                <a:ea typeface="Tahoma"/>
                <a:cs typeface="Tahoma"/>
                <a:sym typeface="Tahoma"/>
              </a:rPr>
              <a:t>	</a:t>
            </a:r>
            <a:r>
              <a:rPr lang="en-US" sz="2200">
                <a:solidFill>
                  <a:schemeClr val="dk1"/>
                </a:solidFill>
                <a:latin typeface="Courier New"/>
                <a:ea typeface="Courier New"/>
                <a:cs typeface="Courier New"/>
                <a:sym typeface="Courier New"/>
              </a:rPr>
              <a:t>'a'</a:t>
            </a:r>
            <a:r>
              <a:rPr lang="en-US" sz="2200">
                <a:solidFill>
                  <a:schemeClr val="dk1"/>
                </a:solidFill>
                <a:latin typeface="Tahoma"/>
                <a:ea typeface="Tahoma"/>
                <a:cs typeface="Tahoma"/>
                <a:sym typeface="Tahoma"/>
              </a:rPr>
              <a:t>  is  97	</a:t>
            </a:r>
            <a:r>
              <a:rPr lang="en-US" sz="2200">
                <a:solidFill>
                  <a:schemeClr val="dk1"/>
                </a:solidFill>
                <a:latin typeface="Courier New"/>
                <a:ea typeface="Courier New"/>
                <a:cs typeface="Courier New"/>
                <a:sym typeface="Courier New"/>
              </a:rPr>
              <a:t>'b'</a:t>
            </a:r>
            <a:r>
              <a:rPr lang="en-US" sz="2200">
                <a:solidFill>
                  <a:schemeClr val="dk1"/>
                </a:solidFill>
                <a:latin typeface="Tahoma"/>
                <a:ea typeface="Tahoma"/>
                <a:cs typeface="Tahoma"/>
                <a:sym typeface="Tahoma"/>
              </a:rPr>
              <a:t>  is  98	</a:t>
            </a:r>
            <a:r>
              <a:rPr lang="en-US" sz="2200">
                <a:solidFill>
                  <a:schemeClr val="dk1"/>
                </a:solidFill>
                <a:latin typeface="Courier New"/>
                <a:ea typeface="Courier New"/>
                <a:cs typeface="Courier New"/>
                <a:sym typeface="Courier New"/>
              </a:rPr>
              <a:t>'*'</a:t>
            </a:r>
            <a:r>
              <a:rPr lang="en-US" sz="2200">
                <a:solidFill>
                  <a:schemeClr val="dk1"/>
                </a:solidFill>
                <a:latin typeface="Tahoma"/>
                <a:ea typeface="Tahoma"/>
                <a:cs typeface="Tahoma"/>
                <a:sym typeface="Tahoma"/>
              </a:rPr>
              <a:t>  is  42</a:t>
            </a:r>
            <a:endParaRPr sz="2200">
              <a:solidFill>
                <a:schemeClr val="dk1"/>
              </a:solidFill>
              <a:latin typeface="Tahoma"/>
              <a:ea typeface="Tahoma"/>
              <a:cs typeface="Tahoma"/>
              <a:sym typeface="Tahoma"/>
            </a:endParaRPr>
          </a:p>
          <a:p>
            <a:pPr marL="625475" lvl="1" indent="-268922" algn="l" rtl="0">
              <a:spcBef>
                <a:spcPts val="440"/>
              </a:spcBef>
              <a:spcAft>
                <a:spcPts val="0"/>
              </a:spcAft>
              <a:buClr>
                <a:schemeClr val="dk1"/>
              </a:buClr>
              <a:buSzPct val="100000"/>
              <a:buFont typeface="Tahoma"/>
              <a:buChar char="–"/>
            </a:pPr>
            <a:r>
              <a:rPr lang="en-US" sz="2200">
                <a:solidFill>
                  <a:schemeClr val="dk1"/>
                </a:solidFill>
                <a:latin typeface="Tahoma"/>
                <a:ea typeface="Tahoma"/>
                <a:cs typeface="Tahoma"/>
                <a:sym typeface="Tahoma"/>
              </a:rPr>
              <a:t>Mixing </a:t>
            </a:r>
            <a:r>
              <a:rPr lang="en-US" sz="2200">
                <a:solidFill>
                  <a:schemeClr val="dk1"/>
                </a:solidFill>
                <a:latin typeface="Courier New"/>
                <a:ea typeface="Courier New"/>
                <a:cs typeface="Courier New"/>
                <a:sym typeface="Courier New"/>
              </a:rPr>
              <a:t>char</a:t>
            </a:r>
            <a:r>
              <a:rPr lang="en-US" sz="2200">
                <a:solidFill>
                  <a:schemeClr val="dk1"/>
                </a:solidFill>
                <a:latin typeface="Tahoma"/>
                <a:ea typeface="Tahoma"/>
                <a:cs typeface="Tahoma"/>
                <a:sym typeface="Tahoma"/>
              </a:rPr>
              <a:t> and </a:t>
            </a:r>
            <a:r>
              <a:rPr lang="en-US" sz="2200">
                <a:solidFill>
                  <a:schemeClr val="dk1"/>
                </a:solidFill>
                <a:latin typeface="Courier New"/>
                <a:ea typeface="Courier New"/>
                <a:cs typeface="Courier New"/>
                <a:sym typeface="Courier New"/>
              </a:rPr>
              <a:t>int</a:t>
            </a:r>
            <a:r>
              <a:rPr lang="en-US" sz="2200">
                <a:solidFill>
                  <a:schemeClr val="dk1"/>
                </a:solidFill>
                <a:latin typeface="Tahoma"/>
                <a:ea typeface="Tahoma"/>
                <a:cs typeface="Tahoma"/>
                <a:sym typeface="Tahoma"/>
              </a:rPr>
              <a:t> causes automatic conversion to </a:t>
            </a:r>
            <a:r>
              <a:rPr lang="en-US" sz="2200">
                <a:solidFill>
                  <a:schemeClr val="dk1"/>
                </a:solidFill>
                <a:latin typeface="Courier New"/>
                <a:ea typeface="Courier New"/>
                <a:cs typeface="Courier New"/>
                <a:sym typeface="Courier New"/>
              </a:rPr>
              <a:t>int</a:t>
            </a:r>
            <a:r>
              <a:rPr lang="en-US" sz="2200">
                <a:solidFill>
                  <a:schemeClr val="dk1"/>
                </a:solidFill>
                <a:latin typeface="Tahoma"/>
                <a:ea typeface="Tahoma"/>
                <a:cs typeface="Tahoma"/>
                <a:sym typeface="Tahoma"/>
              </a:rPr>
              <a:t>.</a:t>
            </a:r>
            <a:endParaRPr sz="2200">
              <a:solidFill>
                <a:schemeClr val="dk1"/>
              </a:solidFill>
              <a:latin typeface="Tahoma"/>
              <a:ea typeface="Tahoma"/>
              <a:cs typeface="Tahoma"/>
              <a:sym typeface="Tahoma"/>
            </a:endParaRPr>
          </a:p>
          <a:p>
            <a:pPr marL="625475" lvl="1" indent="-279400" algn="l" rtl="0">
              <a:spcBef>
                <a:spcPts val="440"/>
              </a:spcBef>
              <a:spcAft>
                <a:spcPts val="0"/>
              </a:spcAft>
              <a:buClr>
                <a:schemeClr val="dk1"/>
              </a:buClr>
              <a:buSzPct val="100000"/>
              <a:buFont typeface="Tahoma"/>
              <a:buNone/>
            </a:pPr>
            <a:r>
              <a:rPr lang="en-US" sz="2200">
                <a:solidFill>
                  <a:schemeClr val="dk1"/>
                </a:solidFill>
                <a:latin typeface="Tahoma"/>
                <a:ea typeface="Tahoma"/>
                <a:cs typeface="Tahoma"/>
                <a:sym typeface="Tahoma"/>
              </a:rPr>
              <a:t>	</a:t>
            </a:r>
            <a:r>
              <a:rPr lang="en-US" sz="2200">
                <a:solidFill>
                  <a:schemeClr val="dk1"/>
                </a:solidFill>
                <a:latin typeface="Courier New"/>
                <a:ea typeface="Courier New"/>
                <a:cs typeface="Courier New"/>
                <a:sym typeface="Courier New"/>
              </a:rPr>
              <a:t>'a' + 10  </a:t>
            </a:r>
            <a:r>
              <a:rPr lang="en-US" sz="2200">
                <a:solidFill>
                  <a:schemeClr val="dk1"/>
                </a:solidFill>
                <a:latin typeface="Tahoma"/>
                <a:ea typeface="Tahoma"/>
                <a:cs typeface="Tahoma"/>
                <a:sym typeface="Tahoma"/>
              </a:rPr>
              <a:t>is 107,		</a:t>
            </a:r>
            <a:r>
              <a:rPr lang="en-US" sz="2200">
                <a:solidFill>
                  <a:schemeClr val="dk1"/>
                </a:solidFill>
                <a:latin typeface="Courier New"/>
                <a:ea typeface="Courier New"/>
                <a:cs typeface="Courier New"/>
                <a:sym typeface="Courier New"/>
              </a:rPr>
              <a:t>'A' + 'A'  </a:t>
            </a:r>
            <a:r>
              <a:rPr lang="en-US" sz="2200">
                <a:solidFill>
                  <a:schemeClr val="dk1"/>
                </a:solidFill>
                <a:latin typeface="Tahoma"/>
                <a:ea typeface="Tahoma"/>
                <a:cs typeface="Tahoma"/>
                <a:sym typeface="Tahoma"/>
              </a:rPr>
              <a:t>is 130</a:t>
            </a:r>
            <a:endParaRPr sz="2200">
              <a:solidFill>
                <a:schemeClr val="dk1"/>
              </a:solidFill>
              <a:latin typeface="Tahoma"/>
              <a:ea typeface="Tahoma"/>
              <a:cs typeface="Tahoma"/>
              <a:sym typeface="Tahoma"/>
            </a:endParaRPr>
          </a:p>
          <a:p>
            <a:pPr marL="625475" lvl="1" indent="-268922" algn="l" rtl="0">
              <a:spcBef>
                <a:spcPts val="440"/>
              </a:spcBef>
              <a:spcAft>
                <a:spcPts val="0"/>
              </a:spcAft>
              <a:buClr>
                <a:schemeClr val="dk1"/>
              </a:buClr>
              <a:buSzPct val="100000"/>
              <a:buFont typeface="Tahoma"/>
              <a:buChar char="–"/>
            </a:pPr>
            <a:r>
              <a:rPr lang="en-US" sz="2200">
                <a:solidFill>
                  <a:schemeClr val="dk1"/>
                </a:solidFill>
                <a:latin typeface="Tahoma"/>
                <a:ea typeface="Tahoma"/>
                <a:cs typeface="Tahoma"/>
                <a:sym typeface="Tahoma"/>
              </a:rPr>
              <a:t>To convert an </a:t>
            </a:r>
            <a:r>
              <a:rPr lang="en-US" sz="2200">
                <a:solidFill>
                  <a:schemeClr val="dk1"/>
                </a:solidFill>
                <a:latin typeface="Courier New"/>
                <a:ea typeface="Courier New"/>
                <a:cs typeface="Courier New"/>
                <a:sym typeface="Courier New"/>
              </a:rPr>
              <a:t>int</a:t>
            </a:r>
            <a:r>
              <a:rPr lang="en-US" sz="2200">
                <a:solidFill>
                  <a:schemeClr val="dk1"/>
                </a:solidFill>
                <a:latin typeface="Tahoma"/>
                <a:ea typeface="Tahoma"/>
                <a:cs typeface="Tahoma"/>
                <a:sym typeface="Tahoma"/>
              </a:rPr>
              <a:t> into the equivalent </a:t>
            </a:r>
            <a:r>
              <a:rPr lang="en-US" sz="2200">
                <a:solidFill>
                  <a:schemeClr val="dk1"/>
                </a:solidFill>
                <a:latin typeface="Courier New"/>
                <a:ea typeface="Courier New"/>
                <a:cs typeface="Courier New"/>
                <a:sym typeface="Courier New"/>
              </a:rPr>
              <a:t>char</a:t>
            </a:r>
            <a:r>
              <a:rPr lang="en-US" sz="2200">
                <a:solidFill>
                  <a:schemeClr val="dk1"/>
                </a:solidFill>
                <a:latin typeface="Tahoma"/>
                <a:ea typeface="Tahoma"/>
                <a:cs typeface="Tahoma"/>
                <a:sym typeface="Tahoma"/>
              </a:rPr>
              <a:t>, type-cast it.</a:t>
            </a:r>
            <a:endParaRPr sz="2200">
              <a:solidFill>
                <a:schemeClr val="dk1"/>
              </a:solidFill>
              <a:latin typeface="Tahoma"/>
              <a:ea typeface="Tahoma"/>
              <a:cs typeface="Tahoma"/>
              <a:sym typeface="Tahoma"/>
            </a:endParaRPr>
          </a:p>
          <a:p>
            <a:pPr marL="625475" lvl="1" indent="-279400" algn="l" rtl="0">
              <a:spcBef>
                <a:spcPts val="440"/>
              </a:spcBef>
              <a:spcAft>
                <a:spcPts val="0"/>
              </a:spcAft>
              <a:buClr>
                <a:schemeClr val="dk1"/>
              </a:buClr>
              <a:buSzPct val="100000"/>
              <a:buFont typeface="Tahoma"/>
              <a:buNone/>
            </a:pPr>
            <a:r>
              <a:rPr lang="en-US" sz="2200">
                <a:solidFill>
                  <a:schemeClr val="dk1"/>
                </a:solidFill>
                <a:latin typeface="Tahoma"/>
                <a:ea typeface="Tahoma"/>
                <a:cs typeface="Tahoma"/>
                <a:sym typeface="Tahoma"/>
              </a:rPr>
              <a:t>	</a:t>
            </a:r>
            <a:r>
              <a:rPr lang="en-US" sz="2200">
                <a:solidFill>
                  <a:schemeClr val="dk1"/>
                </a:solidFill>
                <a:latin typeface="Courier New"/>
                <a:ea typeface="Courier New"/>
                <a:cs typeface="Courier New"/>
                <a:sym typeface="Courier New"/>
              </a:rPr>
              <a:t>(char) ('a' + 2)</a:t>
            </a:r>
            <a:r>
              <a:rPr lang="en-US" sz="2200">
                <a:solidFill>
                  <a:schemeClr val="dk1"/>
                </a:solidFill>
                <a:latin typeface="Tahoma"/>
                <a:ea typeface="Tahoma"/>
                <a:cs typeface="Tahoma"/>
                <a:sym typeface="Tahoma"/>
              </a:rPr>
              <a:t>  is  </a:t>
            </a:r>
            <a:r>
              <a:rPr lang="en-US" sz="2200">
                <a:solidFill>
                  <a:schemeClr val="dk1"/>
                </a:solidFill>
                <a:latin typeface="Courier New"/>
                <a:ea typeface="Courier New"/>
                <a:cs typeface="Courier New"/>
                <a:sym typeface="Courier New"/>
              </a:rPr>
              <a:t>'c'</a:t>
            </a:r>
            <a:endParaRPr sz="2200">
              <a:solidFill>
                <a:schemeClr val="dk1"/>
              </a:solidFill>
              <a:latin typeface="Courier New"/>
              <a:ea typeface="Courier New"/>
              <a:cs typeface="Courier New"/>
              <a:sym typeface="Courier New"/>
            </a:endParaRPr>
          </a:p>
          <a:p>
            <a:pPr marL="457200" lvl="0" indent="-357822" algn="l" rtl="0">
              <a:spcBef>
                <a:spcPts val="440"/>
              </a:spcBef>
              <a:spcAft>
                <a:spcPts val="0"/>
              </a:spcAft>
              <a:buClr>
                <a:schemeClr val="dk1"/>
              </a:buClr>
              <a:buSzPct val="100000"/>
              <a:buChar char="-"/>
            </a:pPr>
            <a:r>
              <a:rPr lang="en-US" sz="2200">
                <a:solidFill>
                  <a:schemeClr val="dk1"/>
                </a:solidFill>
                <a:latin typeface="Arial"/>
                <a:ea typeface="Arial"/>
                <a:cs typeface="Arial"/>
                <a:sym typeface="Arial"/>
              </a:rPr>
              <a:t>Mixing char and String causes automatic conversion to String.</a:t>
            </a:r>
            <a:endParaRPr sz="2200">
              <a:solidFill>
                <a:schemeClr val="dk1"/>
              </a:solidFill>
              <a:latin typeface="Arial"/>
              <a:ea typeface="Arial"/>
              <a:cs typeface="Arial"/>
              <a:sym typeface="Arial"/>
            </a:endParaRPr>
          </a:p>
          <a:p>
            <a:pPr marL="457200" lvl="0" indent="0" algn="l" rtl="0">
              <a:spcBef>
                <a:spcPts val="440"/>
              </a:spcBef>
              <a:spcAft>
                <a:spcPts val="0"/>
              </a:spcAft>
              <a:buNone/>
            </a:pPr>
            <a:r>
              <a:rPr lang="en-US" sz="2200">
                <a:solidFill>
                  <a:schemeClr val="dk1"/>
                </a:solidFill>
                <a:latin typeface="Courier New"/>
                <a:ea typeface="Courier New"/>
                <a:cs typeface="Courier New"/>
                <a:sym typeface="Courier New"/>
              </a:rPr>
              <a:t>‘a’ + “pple” = “apple”       ““ + ‘J’ = “J”</a:t>
            </a:r>
            <a:endParaRPr sz="2200">
              <a:solidFill>
                <a:schemeClr val="dk1"/>
              </a:solidFill>
              <a:latin typeface="Courier New"/>
              <a:ea typeface="Courier New"/>
              <a:cs typeface="Courier New"/>
              <a:sym typeface="Courier New"/>
            </a:endParaRPr>
          </a:p>
        </p:txBody>
      </p:sp>
      <p:sp>
        <p:nvSpPr>
          <p:cNvPr id="281" name="Google Shape;281;p4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9"/>
        <p:cNvGrpSpPr/>
        <p:nvPr/>
      </p:nvGrpSpPr>
      <p:grpSpPr>
        <a:xfrm>
          <a:off x="0" y="0"/>
          <a:ext cx="0" cy="0"/>
          <a:chOff x="0" y="0"/>
          <a:chExt cx="0" cy="0"/>
        </a:xfrm>
      </p:grpSpPr>
      <p:cxnSp>
        <p:nvCxnSpPr>
          <p:cNvPr id="140" name="Google Shape;140;p27"/>
          <p:cNvCxnSpPr/>
          <p:nvPr/>
        </p:nvCxnSpPr>
        <p:spPr>
          <a:xfrm>
            <a:off x="628650" y="3486150"/>
            <a:ext cx="5619750" cy="0"/>
          </a:xfrm>
          <a:prstGeom prst="straightConnector1">
            <a:avLst/>
          </a:prstGeom>
          <a:noFill/>
          <a:ln w="19050" cap="flat" cmpd="sng">
            <a:solidFill>
              <a:srgbClr val="BF5700"/>
            </a:solidFill>
            <a:prstDash val="solid"/>
            <a:round/>
            <a:headEnd type="none" w="sm" len="sm"/>
            <a:tailEnd type="none" w="sm" len="sm"/>
          </a:ln>
        </p:spPr>
      </p:cxnSp>
      <p:sp>
        <p:nvSpPr>
          <p:cNvPr id="141" name="Google Shape;141;p27"/>
          <p:cNvSpPr txBox="1"/>
          <p:nvPr/>
        </p:nvSpPr>
        <p:spPr>
          <a:xfrm>
            <a:off x="548650" y="3920450"/>
            <a:ext cx="7886700" cy="6516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BF5700"/>
              </a:buClr>
              <a:buSzPts val="1050"/>
              <a:buFont typeface="Arial"/>
              <a:buNone/>
            </a:pPr>
            <a:r>
              <a:rPr lang="en-US" sz="1050" b="0" i="0" u="none" strike="noStrike" cap="none">
                <a:solidFill>
                  <a:srgbClr val="BF5700"/>
                </a:solidFill>
                <a:latin typeface="Arial Black"/>
                <a:ea typeface="Arial Black"/>
                <a:cs typeface="Arial Black"/>
                <a:sym typeface="Arial Black"/>
              </a:rPr>
              <a:t>CAROL RAMSEY</a:t>
            </a:r>
            <a:endParaRPr sz="1050" b="0" i="0" u="none" strike="noStrike" cap="none">
              <a:solidFill>
                <a:srgbClr val="BF5700"/>
              </a:solidFill>
              <a:latin typeface="Arial Black"/>
              <a:ea typeface="Arial Black"/>
              <a:cs typeface="Arial Black"/>
              <a:sym typeface="Arial Black"/>
            </a:endParaRPr>
          </a:p>
          <a:p>
            <a:pPr marL="0" lvl="0" indent="0" algn="l" rtl="0">
              <a:spcBef>
                <a:spcPts val="0"/>
              </a:spcBef>
              <a:spcAft>
                <a:spcPts val="0"/>
              </a:spcAft>
              <a:buClr>
                <a:srgbClr val="BF5700"/>
              </a:buClr>
              <a:buSzPts val="1050"/>
              <a:buFont typeface="Arial"/>
              <a:buNone/>
            </a:pPr>
            <a:r>
              <a:rPr lang="en-US" sz="1050">
                <a:solidFill>
                  <a:srgbClr val="BF5700"/>
                </a:solidFill>
                <a:latin typeface="Arial Black"/>
                <a:ea typeface="Arial Black"/>
                <a:cs typeface="Arial Black"/>
                <a:sym typeface="Arial Black"/>
              </a:rPr>
              <a:t>GDC 6.318</a:t>
            </a:r>
            <a:endParaRPr sz="1050" b="0" i="0" u="none" strike="noStrike" cap="none">
              <a:solidFill>
                <a:srgbClr val="BF5700"/>
              </a:solidFill>
              <a:latin typeface="Arial Black"/>
              <a:ea typeface="Arial Black"/>
              <a:cs typeface="Arial Black"/>
              <a:sym typeface="Arial Black"/>
            </a:endParaRPr>
          </a:p>
          <a:p>
            <a:pPr marL="0" marR="0" lvl="0" indent="0" algn="l" rtl="0">
              <a:lnSpc>
                <a:spcPct val="100000"/>
              </a:lnSpc>
              <a:spcBef>
                <a:spcPts val="0"/>
              </a:spcBef>
              <a:spcAft>
                <a:spcPts val="0"/>
              </a:spcAft>
              <a:buClr>
                <a:srgbClr val="BF5700"/>
              </a:buClr>
              <a:buSzPts val="1050"/>
              <a:buFont typeface="Arial"/>
              <a:buNone/>
            </a:pPr>
            <a:r>
              <a:rPr lang="en-US" sz="1050" b="0" i="0" u="none" strike="noStrike" cap="none">
                <a:solidFill>
                  <a:srgbClr val="BF5700"/>
                </a:solidFill>
                <a:latin typeface="Arial Black"/>
                <a:ea typeface="Arial Black"/>
                <a:cs typeface="Arial Black"/>
                <a:sym typeface="Arial Black"/>
              </a:rPr>
              <a:t>ramsey@cs.utexas.edu</a:t>
            </a:r>
            <a:endParaRPr sz="1050" b="0" i="0" u="none" strike="noStrike" cap="none">
              <a:solidFill>
                <a:srgbClr val="BF5700"/>
              </a:solidFill>
              <a:latin typeface="Arial Black"/>
              <a:ea typeface="Arial Black"/>
              <a:cs typeface="Arial Black"/>
              <a:sym typeface="Arial Black"/>
            </a:endParaRPr>
          </a:p>
        </p:txBody>
      </p:sp>
      <p:sp>
        <p:nvSpPr>
          <p:cNvPr id="142" name="Google Shape;142;p27"/>
          <p:cNvSpPr txBox="1"/>
          <p:nvPr/>
        </p:nvSpPr>
        <p:spPr>
          <a:xfrm>
            <a:off x="502920" y="1657350"/>
            <a:ext cx="7886700" cy="17526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BF5700"/>
              </a:buClr>
              <a:buSzPts val="2800"/>
              <a:buFont typeface="Arial Black"/>
              <a:buNone/>
            </a:pPr>
            <a:endParaRPr sz="4000" b="1">
              <a:solidFill>
                <a:srgbClr val="BF5700"/>
              </a:solidFill>
              <a:latin typeface="Arial Black"/>
              <a:ea typeface="Arial Black"/>
              <a:cs typeface="Arial Black"/>
              <a:sym typeface="Arial Black"/>
            </a:endParaRPr>
          </a:p>
          <a:p>
            <a:pPr marL="0" marR="0" lvl="0" indent="0" algn="l" rtl="0">
              <a:lnSpc>
                <a:spcPct val="100000"/>
              </a:lnSpc>
              <a:spcBef>
                <a:spcPts val="0"/>
              </a:spcBef>
              <a:spcAft>
                <a:spcPts val="0"/>
              </a:spcAft>
              <a:buClr>
                <a:srgbClr val="BF5700"/>
              </a:buClr>
              <a:buSzPts val="2800"/>
              <a:buFont typeface="Arial Black"/>
              <a:buNone/>
            </a:pPr>
            <a:r>
              <a:rPr lang="en-US" sz="2400" b="1">
                <a:solidFill>
                  <a:srgbClr val="BF5700"/>
                </a:solidFill>
                <a:latin typeface="Arial Black"/>
                <a:ea typeface="Arial Black"/>
                <a:cs typeface="Arial Black"/>
                <a:sym typeface="Arial Black"/>
              </a:rPr>
              <a:t>4.2 Cumulative Algorithms</a:t>
            </a:r>
            <a:endParaRPr sz="2400" b="1">
              <a:solidFill>
                <a:srgbClr val="BF5700"/>
              </a:solidFill>
              <a:latin typeface="Arial Black"/>
              <a:ea typeface="Arial Black"/>
              <a:cs typeface="Arial Black"/>
              <a:sym typeface="Arial Black"/>
            </a:endParaRPr>
          </a:p>
          <a:p>
            <a:pPr marL="0" marR="0" lvl="0" indent="0" algn="l" rtl="0">
              <a:lnSpc>
                <a:spcPct val="100000"/>
              </a:lnSpc>
              <a:spcBef>
                <a:spcPts val="0"/>
              </a:spcBef>
              <a:spcAft>
                <a:spcPts val="0"/>
              </a:spcAft>
              <a:buClr>
                <a:srgbClr val="BF5700"/>
              </a:buClr>
              <a:buSzPts val="2800"/>
              <a:buFont typeface="Arial Black"/>
              <a:buNone/>
            </a:pPr>
            <a:r>
              <a:rPr lang="en-US" sz="2400" b="1">
                <a:solidFill>
                  <a:srgbClr val="BF5700"/>
                </a:solidFill>
                <a:latin typeface="Arial Black"/>
                <a:ea typeface="Arial Black"/>
                <a:cs typeface="Arial Black"/>
                <a:sym typeface="Arial Black"/>
              </a:rPr>
              <a:t>4.3 Text Processing</a:t>
            </a:r>
            <a:endParaRPr sz="2400" b="1">
              <a:solidFill>
                <a:srgbClr val="BF5700"/>
              </a:solidFill>
              <a:latin typeface="Arial Black"/>
              <a:ea typeface="Arial Black"/>
              <a:cs typeface="Arial Black"/>
              <a:sym typeface="Arial Black"/>
            </a:endParaRPr>
          </a:p>
          <a:p>
            <a:pPr marL="0" marR="0" lvl="0" indent="0" algn="l" rtl="0">
              <a:lnSpc>
                <a:spcPct val="100000"/>
              </a:lnSpc>
              <a:spcBef>
                <a:spcPts val="0"/>
              </a:spcBef>
              <a:spcAft>
                <a:spcPts val="0"/>
              </a:spcAft>
              <a:buClr>
                <a:srgbClr val="BF5700"/>
              </a:buClr>
              <a:buSzPts val="2800"/>
              <a:buFont typeface="Arial Black"/>
              <a:buNone/>
            </a:pPr>
            <a:r>
              <a:rPr lang="en-US" sz="2400" b="1">
                <a:solidFill>
                  <a:srgbClr val="BF5700"/>
                </a:solidFill>
                <a:latin typeface="Arial Black"/>
                <a:ea typeface="Arial Black"/>
                <a:cs typeface="Arial Black"/>
                <a:sym typeface="Arial Black"/>
              </a:rPr>
              <a:t>4.4 Methods with Conditional Execution???</a:t>
            </a:r>
            <a:endParaRPr sz="2400" b="1">
              <a:solidFill>
                <a:srgbClr val="BF5700"/>
              </a:solidFill>
              <a:latin typeface="Arial Black"/>
              <a:ea typeface="Arial Black"/>
              <a:cs typeface="Arial Black"/>
              <a:sym typeface="Arial Black"/>
            </a:endParaRPr>
          </a:p>
        </p:txBody>
      </p:sp>
      <p:pic>
        <p:nvPicPr>
          <p:cNvPr id="143" name="Google Shape;143;p27"/>
          <p:cNvPicPr preferRelativeResize="0"/>
          <p:nvPr/>
        </p:nvPicPr>
        <p:blipFill rotWithShape="1">
          <a:blip r:embed="rId3">
            <a:alphaModFix/>
          </a:blip>
          <a:srcRect/>
          <a:stretch/>
        </p:blipFill>
        <p:spPr>
          <a:xfrm>
            <a:off x="6565597" y="-152400"/>
            <a:ext cx="2151186" cy="1047750"/>
          </a:xfrm>
          <a:prstGeom prst="rect">
            <a:avLst/>
          </a:prstGeom>
          <a:noFill/>
          <a:ln>
            <a:noFill/>
          </a:ln>
        </p:spPr>
      </p:pic>
      <p:pic>
        <p:nvPicPr>
          <p:cNvPr id="144" name="Google Shape;144;p27"/>
          <p:cNvPicPr preferRelativeResize="0"/>
          <p:nvPr/>
        </p:nvPicPr>
        <p:blipFill rotWithShape="1">
          <a:blip r:embed="rId4">
            <a:alphaModFix/>
          </a:blip>
          <a:srcRect/>
          <a:stretch/>
        </p:blipFill>
        <p:spPr>
          <a:xfrm>
            <a:off x="7399968" y="785468"/>
            <a:ext cx="989650" cy="989650"/>
          </a:xfrm>
          <a:prstGeom prst="rect">
            <a:avLst/>
          </a:prstGeom>
          <a:noFill/>
          <a:ln>
            <a:noFill/>
          </a:ln>
        </p:spPr>
      </p:pic>
      <p:sp>
        <p:nvSpPr>
          <p:cNvPr id="145" name="Google Shape;145;p27"/>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SzPts val="1300"/>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5"/>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char vs. String</a:t>
            </a:r>
            <a:endParaRPr/>
          </a:p>
        </p:txBody>
      </p:sp>
      <p:sp>
        <p:nvSpPr>
          <p:cNvPr id="288" name="Google Shape;288;p45"/>
          <p:cNvSpPr txBox="1">
            <a:spLocks noGrp="1"/>
          </p:cNvSpPr>
          <p:nvPr>
            <p:ph type="body" idx="1"/>
          </p:nvPr>
        </p:nvSpPr>
        <p:spPr>
          <a:xfrm>
            <a:off x="457200" y="1023775"/>
            <a:ext cx="8229600" cy="4119600"/>
          </a:xfrm>
          <a:prstGeom prst="rect">
            <a:avLst/>
          </a:prstGeom>
        </p:spPr>
        <p:txBody>
          <a:bodyPr spcFirstLastPara="1" wrap="square" lIns="91425" tIns="45700" rIns="91425" bIns="45700" anchor="t" anchorCtr="0">
            <a:normAutofit fontScale="77500" lnSpcReduction="20000"/>
          </a:bodyPr>
          <a:lstStyle/>
          <a:p>
            <a:pPr marL="0" lvl="0" indent="0" algn="l" rtl="0">
              <a:lnSpc>
                <a:spcPct val="100000"/>
              </a:lnSpc>
              <a:spcBef>
                <a:spcPts val="0"/>
              </a:spcBef>
              <a:spcAft>
                <a:spcPts val="0"/>
              </a:spcAft>
              <a:buNone/>
            </a:pPr>
            <a:r>
              <a:rPr lang="en-US" sz="2100">
                <a:solidFill>
                  <a:schemeClr val="dk1"/>
                </a:solidFill>
                <a:latin typeface="Arial"/>
                <a:ea typeface="Arial"/>
                <a:cs typeface="Arial"/>
                <a:sym typeface="Arial"/>
              </a:rPr>
              <a:t>"h" is a String, but 'h' is a char	(they are different)</a:t>
            </a:r>
            <a:endParaRPr sz="1000">
              <a:solidFill>
                <a:schemeClr val="dk1"/>
              </a:solidFill>
              <a:latin typeface="Arial"/>
              <a:ea typeface="Arial"/>
              <a:cs typeface="Arial"/>
              <a:sym typeface="Arial"/>
            </a:endParaRPr>
          </a:p>
          <a:p>
            <a:pPr marL="0" lvl="0" indent="0" algn="l" rtl="0">
              <a:lnSpc>
                <a:spcPct val="100000"/>
              </a:lnSpc>
              <a:spcBef>
                <a:spcPts val="480"/>
              </a:spcBef>
              <a:spcAft>
                <a:spcPts val="0"/>
              </a:spcAft>
              <a:buNone/>
            </a:pPr>
            <a:r>
              <a:rPr lang="en-US" sz="2100">
                <a:solidFill>
                  <a:schemeClr val="dk1"/>
                </a:solidFill>
                <a:latin typeface="Arial"/>
                <a:ea typeface="Arial"/>
                <a:cs typeface="Arial"/>
                <a:sym typeface="Arial"/>
              </a:rPr>
              <a:t>A </a:t>
            </a:r>
            <a:r>
              <a:rPr lang="en-US" sz="2100">
                <a:solidFill>
                  <a:schemeClr val="dk1"/>
                </a:solidFill>
                <a:latin typeface="Courier New"/>
                <a:ea typeface="Courier New"/>
                <a:cs typeface="Courier New"/>
                <a:sym typeface="Courier New"/>
              </a:rPr>
              <a:t>String</a:t>
            </a:r>
            <a:r>
              <a:rPr lang="en-US" sz="2100">
                <a:solidFill>
                  <a:schemeClr val="dk1"/>
                </a:solidFill>
                <a:latin typeface="Arial"/>
                <a:ea typeface="Arial"/>
                <a:cs typeface="Arial"/>
                <a:sym typeface="Arial"/>
              </a:rPr>
              <a:t> is an object; it contains methods.</a:t>
            </a:r>
            <a:endParaRPr sz="2100">
              <a:solidFill>
                <a:schemeClr val="dk1"/>
              </a:solidFill>
              <a:latin typeface="Arial"/>
              <a:ea typeface="Arial"/>
              <a:cs typeface="Arial"/>
              <a:sym typeface="Arial"/>
            </a:endParaRPr>
          </a:p>
          <a:p>
            <a:pPr marL="742950" lvl="1" indent="-285750" algn="l" rtl="0">
              <a:lnSpc>
                <a:spcPct val="100000"/>
              </a:lnSpc>
              <a:spcBef>
                <a:spcPts val="180"/>
              </a:spcBef>
              <a:spcAft>
                <a:spcPts val="0"/>
              </a:spcAft>
              <a:buClr>
                <a:schemeClr val="dk1"/>
              </a:buClr>
              <a:buSzPct val="150000"/>
              <a:buFont typeface="Tahoma"/>
              <a:buNone/>
            </a:pPr>
            <a:endParaRPr sz="600">
              <a:solidFill>
                <a:schemeClr val="dk1"/>
              </a:solidFill>
              <a:latin typeface="Courier New"/>
              <a:ea typeface="Courier New"/>
              <a:cs typeface="Courier New"/>
              <a:sym typeface="Courier New"/>
            </a:endParaRPr>
          </a:p>
          <a:p>
            <a:pPr marL="742950" lvl="1" indent="-285750" algn="l" rtl="0">
              <a:lnSpc>
                <a:spcPct val="100000"/>
              </a:lnSpc>
              <a:spcBef>
                <a:spcPts val="440"/>
              </a:spcBef>
              <a:spcAft>
                <a:spcPts val="0"/>
              </a:spcAft>
              <a:buClr>
                <a:schemeClr val="dk1"/>
              </a:buClr>
              <a:buSzPct val="115789"/>
              <a:buFont typeface="Courier New"/>
              <a:buNone/>
            </a:pPr>
            <a:r>
              <a:rPr lang="en-US" sz="1900">
                <a:solidFill>
                  <a:schemeClr val="dk1"/>
                </a:solidFill>
                <a:latin typeface="Courier New"/>
                <a:ea typeface="Courier New"/>
                <a:cs typeface="Courier New"/>
                <a:sym typeface="Courier New"/>
              </a:rPr>
              <a:t>String s = "h";</a:t>
            </a:r>
            <a:endParaRPr sz="1900">
              <a:solidFill>
                <a:schemeClr val="dk1"/>
              </a:solidFill>
              <a:latin typeface="Tahoma"/>
              <a:ea typeface="Tahoma"/>
              <a:cs typeface="Tahoma"/>
              <a:sym typeface="Tahoma"/>
            </a:endParaRPr>
          </a:p>
          <a:p>
            <a:pPr marL="742950" lvl="1" indent="-285750" algn="l" rtl="0">
              <a:lnSpc>
                <a:spcPct val="100000"/>
              </a:lnSpc>
              <a:spcBef>
                <a:spcPts val="440"/>
              </a:spcBef>
              <a:spcAft>
                <a:spcPts val="0"/>
              </a:spcAft>
              <a:buClr>
                <a:schemeClr val="dk1"/>
              </a:buClr>
              <a:buSzPct val="115789"/>
              <a:buFont typeface="Courier New"/>
              <a:buNone/>
            </a:pPr>
            <a:r>
              <a:rPr lang="en-US" sz="1900">
                <a:solidFill>
                  <a:schemeClr val="dk1"/>
                </a:solidFill>
                <a:latin typeface="Courier New"/>
                <a:ea typeface="Courier New"/>
                <a:cs typeface="Courier New"/>
                <a:sym typeface="Courier New"/>
              </a:rPr>
              <a:t>s = s.toUpperCase();        </a:t>
            </a:r>
            <a:r>
              <a:rPr lang="en-US" sz="1900" b="1">
                <a:solidFill>
                  <a:srgbClr val="008080"/>
                </a:solidFill>
                <a:latin typeface="Courier New"/>
                <a:ea typeface="Courier New"/>
                <a:cs typeface="Courier New"/>
                <a:sym typeface="Courier New"/>
              </a:rPr>
              <a:t>// "H"</a:t>
            </a:r>
            <a:endParaRPr sz="1900">
              <a:solidFill>
                <a:schemeClr val="dk1"/>
              </a:solidFill>
              <a:latin typeface="Tahoma"/>
              <a:ea typeface="Tahoma"/>
              <a:cs typeface="Tahoma"/>
              <a:sym typeface="Tahoma"/>
            </a:endParaRPr>
          </a:p>
          <a:p>
            <a:pPr marL="742950" lvl="1" indent="-285750" algn="l" rtl="0">
              <a:lnSpc>
                <a:spcPct val="100000"/>
              </a:lnSpc>
              <a:spcBef>
                <a:spcPts val="440"/>
              </a:spcBef>
              <a:spcAft>
                <a:spcPts val="0"/>
              </a:spcAft>
              <a:buClr>
                <a:schemeClr val="dk1"/>
              </a:buClr>
              <a:buSzPct val="115789"/>
              <a:buFont typeface="Courier New"/>
              <a:buNone/>
            </a:pPr>
            <a:r>
              <a:rPr lang="en-US" sz="1900">
                <a:solidFill>
                  <a:schemeClr val="dk1"/>
                </a:solidFill>
                <a:latin typeface="Courier New"/>
                <a:ea typeface="Courier New"/>
                <a:cs typeface="Courier New"/>
                <a:sym typeface="Courier New"/>
              </a:rPr>
              <a:t>int len = s.length();       </a:t>
            </a:r>
            <a:r>
              <a:rPr lang="en-US" sz="1900" b="1">
                <a:solidFill>
                  <a:srgbClr val="008080"/>
                </a:solidFill>
                <a:latin typeface="Courier New"/>
                <a:ea typeface="Courier New"/>
                <a:cs typeface="Courier New"/>
                <a:sym typeface="Courier New"/>
              </a:rPr>
              <a:t>//  1</a:t>
            </a:r>
            <a:endParaRPr sz="1900">
              <a:solidFill>
                <a:schemeClr val="dk1"/>
              </a:solidFill>
              <a:latin typeface="Tahoma"/>
              <a:ea typeface="Tahoma"/>
              <a:cs typeface="Tahoma"/>
              <a:sym typeface="Tahoma"/>
            </a:endParaRPr>
          </a:p>
          <a:p>
            <a:pPr marL="742950" lvl="1" indent="-285750" algn="l" rtl="0">
              <a:lnSpc>
                <a:spcPct val="100000"/>
              </a:lnSpc>
              <a:spcBef>
                <a:spcPts val="440"/>
              </a:spcBef>
              <a:spcAft>
                <a:spcPts val="0"/>
              </a:spcAft>
              <a:buClr>
                <a:schemeClr val="dk1"/>
              </a:buClr>
              <a:buSzPct val="115789"/>
              <a:buFont typeface="Courier New"/>
              <a:buNone/>
            </a:pPr>
            <a:r>
              <a:rPr lang="en-US" sz="1900">
                <a:solidFill>
                  <a:schemeClr val="dk1"/>
                </a:solidFill>
                <a:latin typeface="Courier New"/>
                <a:ea typeface="Courier New"/>
                <a:cs typeface="Courier New"/>
                <a:sym typeface="Courier New"/>
              </a:rPr>
              <a:t>char first = s.charAt(0);   </a:t>
            </a:r>
            <a:r>
              <a:rPr lang="en-US" sz="1900" b="1">
                <a:solidFill>
                  <a:srgbClr val="008080"/>
                </a:solidFill>
                <a:latin typeface="Courier New"/>
                <a:ea typeface="Courier New"/>
                <a:cs typeface="Courier New"/>
                <a:sym typeface="Courier New"/>
              </a:rPr>
              <a:t>// 'H'</a:t>
            </a:r>
            <a:endParaRPr sz="1000" b="1">
              <a:solidFill>
                <a:srgbClr val="008080"/>
              </a:solidFill>
              <a:latin typeface="Courier New"/>
              <a:ea typeface="Courier New"/>
              <a:cs typeface="Courier New"/>
              <a:sym typeface="Courier New"/>
            </a:endParaRPr>
          </a:p>
          <a:p>
            <a:pPr marL="742950" lvl="1" indent="-285750" algn="l" rtl="0">
              <a:lnSpc>
                <a:spcPct val="100000"/>
              </a:lnSpc>
              <a:spcBef>
                <a:spcPts val="260"/>
              </a:spcBef>
              <a:spcAft>
                <a:spcPts val="0"/>
              </a:spcAft>
              <a:buClr>
                <a:schemeClr val="dk1"/>
              </a:buClr>
              <a:buSzPct val="129999"/>
              <a:buFont typeface="Tahoma"/>
              <a:buNone/>
            </a:pPr>
            <a:endParaRPr sz="1000" b="1">
              <a:solidFill>
                <a:srgbClr val="008080"/>
              </a:solidFill>
              <a:latin typeface="Courier New"/>
              <a:ea typeface="Courier New"/>
              <a:cs typeface="Courier New"/>
              <a:sym typeface="Courier New"/>
            </a:endParaRPr>
          </a:p>
          <a:p>
            <a:pPr marL="0" lvl="0" indent="0" algn="l" rtl="0">
              <a:lnSpc>
                <a:spcPct val="100000"/>
              </a:lnSpc>
              <a:spcBef>
                <a:spcPts val="480"/>
              </a:spcBef>
              <a:spcAft>
                <a:spcPts val="0"/>
              </a:spcAft>
              <a:buNone/>
            </a:pPr>
            <a:r>
              <a:rPr lang="en-US" sz="2100">
                <a:solidFill>
                  <a:schemeClr val="dk1"/>
                </a:solidFill>
                <a:latin typeface="Arial"/>
                <a:ea typeface="Arial"/>
                <a:cs typeface="Arial"/>
                <a:sym typeface="Arial"/>
              </a:rPr>
              <a:t>A </a:t>
            </a:r>
            <a:r>
              <a:rPr lang="en-US" sz="2100">
                <a:solidFill>
                  <a:schemeClr val="dk1"/>
                </a:solidFill>
                <a:latin typeface="Courier New"/>
                <a:ea typeface="Courier New"/>
                <a:cs typeface="Courier New"/>
                <a:sym typeface="Courier New"/>
              </a:rPr>
              <a:t>char</a:t>
            </a:r>
            <a:r>
              <a:rPr lang="en-US" sz="2100">
                <a:solidFill>
                  <a:schemeClr val="dk1"/>
                </a:solidFill>
                <a:latin typeface="Arial"/>
                <a:ea typeface="Arial"/>
                <a:cs typeface="Arial"/>
                <a:sym typeface="Arial"/>
              </a:rPr>
              <a:t> is primitive; you can't call methods on it.</a:t>
            </a:r>
            <a:endParaRPr sz="2100">
              <a:solidFill>
                <a:schemeClr val="dk1"/>
              </a:solidFill>
              <a:latin typeface="Arial"/>
              <a:ea typeface="Arial"/>
              <a:cs typeface="Arial"/>
              <a:sym typeface="Arial"/>
            </a:endParaRPr>
          </a:p>
          <a:p>
            <a:pPr marL="742950" lvl="1" indent="-285750" algn="l" rtl="0">
              <a:lnSpc>
                <a:spcPct val="100000"/>
              </a:lnSpc>
              <a:spcBef>
                <a:spcPts val="180"/>
              </a:spcBef>
              <a:spcAft>
                <a:spcPts val="0"/>
              </a:spcAft>
              <a:buClr>
                <a:schemeClr val="dk1"/>
              </a:buClr>
              <a:buSzPct val="150000"/>
              <a:buFont typeface="Tahoma"/>
              <a:buNone/>
            </a:pPr>
            <a:endParaRPr sz="600">
              <a:solidFill>
                <a:schemeClr val="dk1"/>
              </a:solidFill>
              <a:latin typeface="Courier New"/>
              <a:ea typeface="Courier New"/>
              <a:cs typeface="Courier New"/>
              <a:sym typeface="Courier New"/>
            </a:endParaRPr>
          </a:p>
          <a:p>
            <a:pPr marL="742950" lvl="1" indent="-285750" algn="l" rtl="0">
              <a:lnSpc>
                <a:spcPct val="100000"/>
              </a:lnSpc>
              <a:spcBef>
                <a:spcPts val="440"/>
              </a:spcBef>
              <a:spcAft>
                <a:spcPts val="0"/>
              </a:spcAft>
              <a:buClr>
                <a:schemeClr val="dk1"/>
              </a:buClr>
              <a:buSzPct val="115789"/>
              <a:buFont typeface="Courier New"/>
              <a:buNone/>
            </a:pPr>
            <a:r>
              <a:rPr lang="en-US" sz="1900">
                <a:solidFill>
                  <a:schemeClr val="dk1"/>
                </a:solidFill>
                <a:latin typeface="Courier New"/>
                <a:ea typeface="Courier New"/>
                <a:cs typeface="Courier New"/>
                <a:sym typeface="Courier New"/>
              </a:rPr>
              <a:t>char c = 'h';</a:t>
            </a:r>
            <a:endParaRPr sz="1900">
              <a:solidFill>
                <a:schemeClr val="dk1"/>
              </a:solidFill>
              <a:latin typeface="Tahoma"/>
              <a:ea typeface="Tahoma"/>
              <a:cs typeface="Tahoma"/>
              <a:sym typeface="Tahoma"/>
            </a:endParaRPr>
          </a:p>
          <a:p>
            <a:pPr marL="742950" lvl="1" indent="-285750" algn="l" rtl="0">
              <a:lnSpc>
                <a:spcPct val="100000"/>
              </a:lnSpc>
              <a:spcBef>
                <a:spcPts val="440"/>
              </a:spcBef>
              <a:spcAft>
                <a:spcPts val="0"/>
              </a:spcAft>
              <a:buClr>
                <a:srgbClr val="800000"/>
              </a:buClr>
              <a:buSzPct val="115789"/>
              <a:buFont typeface="Courier New"/>
              <a:buNone/>
            </a:pPr>
            <a:r>
              <a:rPr lang="en-US" sz="1900">
                <a:solidFill>
                  <a:srgbClr val="800000"/>
                </a:solidFill>
                <a:latin typeface="Courier New"/>
                <a:ea typeface="Courier New"/>
                <a:cs typeface="Courier New"/>
                <a:sym typeface="Courier New"/>
              </a:rPr>
              <a:t>c = </a:t>
            </a:r>
            <a:r>
              <a:rPr lang="en-US" sz="1900" b="1">
                <a:solidFill>
                  <a:srgbClr val="800000"/>
                </a:solidFill>
                <a:latin typeface="Courier New"/>
                <a:ea typeface="Courier New"/>
                <a:cs typeface="Courier New"/>
                <a:sym typeface="Courier New"/>
              </a:rPr>
              <a:t>c.toUpperCase();             // ERROR</a:t>
            </a:r>
            <a:endParaRPr sz="1900" b="1">
              <a:solidFill>
                <a:srgbClr val="800000"/>
              </a:solidFill>
              <a:latin typeface="Tahoma"/>
              <a:ea typeface="Tahoma"/>
              <a:cs typeface="Tahoma"/>
              <a:sym typeface="Tahoma"/>
            </a:endParaRPr>
          </a:p>
          <a:p>
            <a:pPr marL="742950" lvl="1" indent="-285750" algn="l" rtl="0">
              <a:lnSpc>
                <a:spcPct val="100000"/>
              </a:lnSpc>
              <a:spcBef>
                <a:spcPts val="440"/>
              </a:spcBef>
              <a:spcAft>
                <a:spcPts val="0"/>
              </a:spcAft>
              <a:buClr>
                <a:srgbClr val="800000"/>
              </a:buClr>
              <a:buSzPct val="115789"/>
              <a:buFont typeface="Courier New"/>
              <a:buNone/>
            </a:pPr>
            <a:r>
              <a:rPr lang="en-US" sz="1900">
                <a:solidFill>
                  <a:srgbClr val="800000"/>
                </a:solidFill>
                <a:latin typeface="Courier New"/>
                <a:ea typeface="Courier New"/>
                <a:cs typeface="Courier New"/>
                <a:sym typeface="Courier New"/>
              </a:rPr>
              <a:t>s = </a:t>
            </a:r>
            <a:r>
              <a:rPr lang="en-US" sz="1900" b="1">
                <a:solidFill>
                  <a:srgbClr val="800000"/>
                </a:solidFill>
                <a:latin typeface="Courier New"/>
                <a:ea typeface="Courier New"/>
                <a:cs typeface="Courier New"/>
                <a:sym typeface="Courier New"/>
              </a:rPr>
              <a:t>s.charAt(0).toUpperCase();   // ERROR</a:t>
            </a:r>
            <a:endParaRPr sz="1900" b="1">
              <a:solidFill>
                <a:srgbClr val="800000"/>
              </a:solidFill>
              <a:latin typeface="Tahoma"/>
              <a:ea typeface="Tahoma"/>
              <a:cs typeface="Tahoma"/>
              <a:sym typeface="Tahoma"/>
            </a:endParaRPr>
          </a:p>
          <a:p>
            <a:pPr marL="742950" lvl="1" indent="-285750" algn="l" rtl="0">
              <a:lnSpc>
                <a:spcPct val="100000"/>
              </a:lnSpc>
              <a:spcBef>
                <a:spcPts val="440"/>
              </a:spcBef>
              <a:spcAft>
                <a:spcPts val="0"/>
              </a:spcAft>
              <a:buClr>
                <a:schemeClr val="dk1"/>
              </a:buClr>
              <a:buSzPct val="115789"/>
              <a:buFont typeface="Tahoma"/>
              <a:buNone/>
            </a:pPr>
            <a:endParaRPr sz="1900" b="1">
              <a:solidFill>
                <a:srgbClr val="008080"/>
              </a:solidFill>
              <a:latin typeface="Courier New"/>
              <a:ea typeface="Courier New"/>
              <a:cs typeface="Courier New"/>
              <a:sym typeface="Courier New"/>
            </a:endParaRPr>
          </a:p>
          <a:p>
            <a:pPr marL="742950" lvl="1" indent="-239553" algn="l" rtl="0">
              <a:lnSpc>
                <a:spcPct val="100000"/>
              </a:lnSpc>
              <a:spcBef>
                <a:spcPts val="440"/>
              </a:spcBef>
              <a:spcAft>
                <a:spcPts val="0"/>
              </a:spcAft>
              <a:buClr>
                <a:schemeClr val="dk1"/>
              </a:buClr>
              <a:buSzPct val="100000"/>
              <a:buFont typeface="Tahoma"/>
              <a:buChar char="–"/>
            </a:pPr>
            <a:r>
              <a:rPr lang="en-US" sz="1900">
                <a:solidFill>
                  <a:schemeClr val="dk1"/>
                </a:solidFill>
                <a:latin typeface="Tahoma"/>
                <a:ea typeface="Tahoma"/>
                <a:cs typeface="Tahoma"/>
                <a:sym typeface="Tahoma"/>
              </a:rPr>
              <a:t>What is </a:t>
            </a:r>
            <a:r>
              <a:rPr lang="en-US" sz="1900">
                <a:solidFill>
                  <a:schemeClr val="dk1"/>
                </a:solidFill>
                <a:latin typeface="Courier New"/>
                <a:ea typeface="Courier New"/>
                <a:cs typeface="Courier New"/>
                <a:sym typeface="Courier New"/>
              </a:rPr>
              <a:t>s + 1</a:t>
            </a:r>
            <a:r>
              <a:rPr lang="en-US" sz="1900">
                <a:solidFill>
                  <a:schemeClr val="dk1"/>
                </a:solidFill>
                <a:latin typeface="Tahoma"/>
                <a:ea typeface="Tahoma"/>
                <a:cs typeface="Tahoma"/>
                <a:sym typeface="Tahoma"/>
              </a:rPr>
              <a:t> ?  </a:t>
            </a:r>
            <a:endParaRPr sz="1900">
              <a:solidFill>
                <a:schemeClr val="dk1"/>
              </a:solidFill>
              <a:latin typeface="Tahoma"/>
              <a:ea typeface="Tahoma"/>
              <a:cs typeface="Tahoma"/>
              <a:sym typeface="Tahoma"/>
            </a:endParaRPr>
          </a:p>
          <a:p>
            <a:pPr marL="742950" lvl="1" indent="-239553" algn="l" rtl="0">
              <a:lnSpc>
                <a:spcPct val="100000"/>
              </a:lnSpc>
              <a:spcBef>
                <a:spcPts val="440"/>
              </a:spcBef>
              <a:spcAft>
                <a:spcPts val="0"/>
              </a:spcAft>
              <a:buClr>
                <a:schemeClr val="dk1"/>
              </a:buClr>
              <a:buSzPct val="100000"/>
              <a:buFont typeface="Tahoma"/>
              <a:buChar char="–"/>
            </a:pPr>
            <a:r>
              <a:rPr lang="en-US" sz="1900">
                <a:solidFill>
                  <a:schemeClr val="dk1"/>
                </a:solidFill>
                <a:latin typeface="Tahoma"/>
                <a:ea typeface="Tahoma"/>
                <a:cs typeface="Tahoma"/>
                <a:sym typeface="Tahoma"/>
              </a:rPr>
              <a:t>What is </a:t>
            </a:r>
            <a:r>
              <a:rPr lang="en-US" sz="1900">
                <a:solidFill>
                  <a:schemeClr val="dk1"/>
                </a:solidFill>
                <a:latin typeface="Courier New"/>
                <a:ea typeface="Courier New"/>
                <a:cs typeface="Courier New"/>
                <a:sym typeface="Courier New"/>
              </a:rPr>
              <a:t>c + 1</a:t>
            </a:r>
            <a:r>
              <a:rPr lang="en-US" sz="1900">
                <a:solidFill>
                  <a:schemeClr val="dk1"/>
                </a:solidFill>
                <a:latin typeface="Tahoma"/>
                <a:ea typeface="Tahoma"/>
                <a:cs typeface="Tahoma"/>
                <a:sym typeface="Tahoma"/>
              </a:rPr>
              <a:t> ? </a:t>
            </a:r>
            <a:endParaRPr sz="1900">
              <a:solidFill>
                <a:schemeClr val="dk1"/>
              </a:solidFill>
              <a:latin typeface="Tahoma"/>
              <a:ea typeface="Tahoma"/>
              <a:cs typeface="Tahoma"/>
              <a:sym typeface="Tahoma"/>
            </a:endParaRPr>
          </a:p>
          <a:p>
            <a:pPr marL="742950" lvl="1" indent="-239553" algn="l" rtl="0">
              <a:lnSpc>
                <a:spcPct val="100000"/>
              </a:lnSpc>
              <a:spcBef>
                <a:spcPts val="440"/>
              </a:spcBef>
              <a:spcAft>
                <a:spcPts val="0"/>
              </a:spcAft>
              <a:buClr>
                <a:schemeClr val="dk1"/>
              </a:buClr>
              <a:buSzPct val="100000"/>
              <a:buFont typeface="Tahoma"/>
              <a:buChar char="–"/>
            </a:pPr>
            <a:r>
              <a:rPr lang="en-US" sz="1900">
                <a:solidFill>
                  <a:schemeClr val="dk1"/>
                </a:solidFill>
                <a:latin typeface="Tahoma"/>
                <a:ea typeface="Tahoma"/>
                <a:cs typeface="Tahoma"/>
                <a:sym typeface="Tahoma"/>
              </a:rPr>
              <a:t>What is </a:t>
            </a:r>
            <a:r>
              <a:rPr lang="en-US" sz="1900">
                <a:solidFill>
                  <a:schemeClr val="dk1"/>
                </a:solidFill>
                <a:latin typeface="Courier New"/>
                <a:ea typeface="Courier New"/>
                <a:cs typeface="Courier New"/>
                <a:sym typeface="Courier New"/>
              </a:rPr>
              <a:t>s + s</a:t>
            </a:r>
            <a:r>
              <a:rPr lang="en-US" sz="1900">
                <a:solidFill>
                  <a:schemeClr val="dk1"/>
                </a:solidFill>
                <a:latin typeface="Tahoma"/>
                <a:ea typeface="Tahoma"/>
                <a:cs typeface="Tahoma"/>
                <a:sym typeface="Tahoma"/>
              </a:rPr>
              <a:t> ?  </a:t>
            </a:r>
            <a:endParaRPr sz="1900">
              <a:solidFill>
                <a:schemeClr val="dk1"/>
              </a:solidFill>
              <a:latin typeface="Tahoma"/>
              <a:ea typeface="Tahoma"/>
              <a:cs typeface="Tahoma"/>
              <a:sym typeface="Tahoma"/>
            </a:endParaRPr>
          </a:p>
          <a:p>
            <a:pPr marL="742950" lvl="1" indent="-239553" algn="l" rtl="0">
              <a:lnSpc>
                <a:spcPct val="100000"/>
              </a:lnSpc>
              <a:spcBef>
                <a:spcPts val="440"/>
              </a:spcBef>
              <a:spcAft>
                <a:spcPts val="0"/>
              </a:spcAft>
              <a:buClr>
                <a:schemeClr val="dk1"/>
              </a:buClr>
              <a:buSzPct val="100000"/>
              <a:buFont typeface="Tahoma"/>
              <a:buChar char="–"/>
            </a:pPr>
            <a:r>
              <a:rPr lang="en-US" sz="1900">
                <a:solidFill>
                  <a:schemeClr val="dk1"/>
                </a:solidFill>
                <a:latin typeface="Tahoma"/>
                <a:ea typeface="Tahoma"/>
                <a:cs typeface="Tahoma"/>
                <a:sym typeface="Tahoma"/>
              </a:rPr>
              <a:t>What is </a:t>
            </a:r>
            <a:r>
              <a:rPr lang="en-US" sz="1900">
                <a:solidFill>
                  <a:schemeClr val="dk1"/>
                </a:solidFill>
                <a:latin typeface="Courier New"/>
                <a:ea typeface="Courier New"/>
                <a:cs typeface="Courier New"/>
                <a:sym typeface="Courier New"/>
              </a:rPr>
              <a:t>c + c</a:t>
            </a:r>
            <a:r>
              <a:rPr lang="en-US" sz="1900">
                <a:solidFill>
                  <a:schemeClr val="dk1"/>
                </a:solidFill>
                <a:latin typeface="Tahoma"/>
                <a:ea typeface="Tahoma"/>
                <a:cs typeface="Tahoma"/>
                <a:sym typeface="Tahoma"/>
              </a:rPr>
              <a:t> ?</a:t>
            </a:r>
            <a:endParaRPr/>
          </a:p>
        </p:txBody>
      </p:sp>
      <p:sp>
        <p:nvSpPr>
          <p:cNvPr id="289" name="Google Shape;289;p4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20</a:t>
            </a:fld>
            <a:endParaRPr/>
          </a:p>
        </p:txBody>
      </p:sp>
      <p:sp>
        <p:nvSpPr>
          <p:cNvPr id="290" name="Google Shape;290;p45"/>
          <p:cNvSpPr txBox="1"/>
          <p:nvPr/>
        </p:nvSpPr>
        <p:spPr>
          <a:xfrm>
            <a:off x="3275625" y="3810775"/>
            <a:ext cx="1760700" cy="1332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a:latin typeface="Courier New"/>
                <a:ea typeface="Courier New"/>
                <a:cs typeface="Courier New"/>
                <a:sym typeface="Courier New"/>
              </a:rPr>
              <a:t>“h1”</a:t>
            </a:r>
            <a:endParaRPr>
              <a:latin typeface="Courier New"/>
              <a:ea typeface="Courier New"/>
              <a:cs typeface="Courier New"/>
              <a:sym typeface="Courier New"/>
            </a:endParaRPr>
          </a:p>
          <a:p>
            <a:pPr marL="0" lvl="0" indent="0" algn="l" rtl="0">
              <a:lnSpc>
                <a:spcPct val="115000"/>
              </a:lnSpc>
              <a:spcBef>
                <a:spcPts val="0"/>
              </a:spcBef>
              <a:spcAft>
                <a:spcPts val="0"/>
              </a:spcAft>
              <a:buNone/>
            </a:pPr>
            <a:r>
              <a:rPr lang="en-US">
                <a:latin typeface="Courier New"/>
                <a:ea typeface="Courier New"/>
                <a:cs typeface="Courier New"/>
                <a:sym typeface="Courier New"/>
              </a:rPr>
              <a:t>105</a:t>
            </a:r>
            <a:endParaRPr>
              <a:latin typeface="Courier New"/>
              <a:ea typeface="Courier New"/>
              <a:cs typeface="Courier New"/>
              <a:sym typeface="Courier New"/>
            </a:endParaRPr>
          </a:p>
          <a:p>
            <a:pPr marL="0" lvl="0" indent="0" algn="l" rtl="0">
              <a:lnSpc>
                <a:spcPct val="115000"/>
              </a:lnSpc>
              <a:spcBef>
                <a:spcPts val="0"/>
              </a:spcBef>
              <a:spcAft>
                <a:spcPts val="0"/>
              </a:spcAft>
              <a:buNone/>
            </a:pPr>
            <a:r>
              <a:rPr lang="en-US">
                <a:latin typeface="Courier New"/>
                <a:ea typeface="Courier New"/>
                <a:cs typeface="Courier New"/>
                <a:sym typeface="Courier New"/>
              </a:rPr>
              <a:t>“hh”</a:t>
            </a:r>
            <a:endParaRPr>
              <a:latin typeface="Courier New"/>
              <a:ea typeface="Courier New"/>
              <a:cs typeface="Courier New"/>
              <a:sym typeface="Courier New"/>
            </a:endParaRPr>
          </a:p>
          <a:p>
            <a:pPr marL="0" lvl="0" indent="0" algn="l" rtl="0">
              <a:lnSpc>
                <a:spcPct val="115000"/>
              </a:lnSpc>
              <a:spcBef>
                <a:spcPts val="0"/>
              </a:spcBef>
              <a:spcAft>
                <a:spcPts val="0"/>
              </a:spcAft>
              <a:buNone/>
            </a:pPr>
            <a:r>
              <a:rPr lang="en-US">
                <a:latin typeface="Courier New"/>
                <a:ea typeface="Courier New"/>
                <a:cs typeface="Courier New"/>
                <a:sym typeface="Courier New"/>
              </a:rPr>
              <a:t>208</a:t>
            </a:r>
            <a:endParaRPr>
              <a:latin typeface="Courier New"/>
              <a:ea typeface="Courier New"/>
              <a:cs typeface="Courier New"/>
              <a:sym typeface="Courier New"/>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6"/>
          <p:cNvSpPr txBox="1">
            <a:spLocks noGrp="1"/>
          </p:cNvSpPr>
          <p:nvPr>
            <p:ph type="body" idx="1"/>
          </p:nvPr>
        </p:nvSpPr>
        <p:spPr>
          <a:xfrm>
            <a:off x="2431225" y="1209500"/>
            <a:ext cx="6171300" cy="2932200"/>
          </a:xfrm>
          <a:prstGeom prst="rect">
            <a:avLst/>
          </a:prstGeom>
        </p:spPr>
        <p:txBody>
          <a:bodyPr spcFirstLastPara="1" wrap="square" lIns="91425" tIns="45700" rIns="91425" bIns="45700" anchor="t" anchorCtr="0">
            <a:normAutofit fontScale="92500" lnSpcReduction="10000"/>
          </a:bodyPr>
          <a:lstStyle/>
          <a:p>
            <a:pPr marL="0" lvl="0" indent="0" algn="l" rtl="0">
              <a:spcBef>
                <a:spcPts val="360"/>
              </a:spcBef>
              <a:spcAft>
                <a:spcPts val="0"/>
              </a:spcAft>
              <a:buNone/>
            </a:pPr>
            <a:r>
              <a:rPr lang="en-US"/>
              <a:t>demo3a()</a:t>
            </a:r>
            <a:endParaRPr/>
          </a:p>
          <a:p>
            <a:pPr marL="0" lvl="0" indent="0" algn="l" rtl="0">
              <a:spcBef>
                <a:spcPts val="360"/>
              </a:spcBef>
              <a:spcAft>
                <a:spcPts val="0"/>
              </a:spcAft>
              <a:buNone/>
            </a:pPr>
            <a:r>
              <a:rPr lang="en-US"/>
              <a:t>Working with columns of text</a:t>
            </a:r>
            <a:endParaRPr/>
          </a:p>
          <a:p>
            <a:pPr marL="0" lvl="0" indent="0" algn="l" rtl="0">
              <a:spcBef>
                <a:spcPts val="360"/>
              </a:spcBef>
              <a:spcAft>
                <a:spcPts val="0"/>
              </a:spcAft>
              <a:buNone/>
            </a:pPr>
            <a:r>
              <a:rPr lang="en-US"/>
              <a:t>printf()</a:t>
            </a:r>
            <a:endParaRPr/>
          </a:p>
          <a:p>
            <a:pPr marL="0" lvl="0" indent="0" algn="l" rtl="0">
              <a:spcBef>
                <a:spcPts val="360"/>
              </a:spcBef>
              <a:spcAft>
                <a:spcPts val="0"/>
              </a:spcAft>
              <a:buNone/>
            </a:pPr>
            <a:endParaRPr/>
          </a:p>
          <a:p>
            <a:pPr marL="0" lvl="0" indent="0" algn="l" rtl="0">
              <a:spcBef>
                <a:spcPts val="360"/>
              </a:spcBef>
              <a:spcAft>
                <a:spcPts val="0"/>
              </a:spcAft>
              <a:buNone/>
            </a:pPr>
            <a:r>
              <a:rPr lang="en-US"/>
              <a:t>If you wanted  columns, what would Java need to know?</a:t>
            </a:r>
            <a:endParaRPr/>
          </a:p>
        </p:txBody>
      </p:sp>
      <p:sp>
        <p:nvSpPr>
          <p:cNvPr id="297" name="Google Shape;297;p46"/>
          <p:cNvSpPr/>
          <p:nvPr/>
        </p:nvSpPr>
        <p:spPr>
          <a:xfrm>
            <a:off x="707650" y="1754250"/>
            <a:ext cx="1457100" cy="1362600"/>
          </a:xfrm>
          <a:prstGeom prst="ellipse">
            <a:avLst/>
          </a:prstGeom>
          <a:solidFill>
            <a:srgbClr val="1F497D"/>
          </a:solidFill>
          <a:ln w="9525"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rgbClr val="FFFFFF"/>
                </a:solidFill>
              </a:rPr>
              <a:t>Demo</a:t>
            </a:r>
            <a:endParaRPr sz="1800" b="1">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47"/>
          <p:cNvSpPr txBox="1">
            <a:spLocks noGrp="1"/>
          </p:cNvSpPr>
          <p:nvPr>
            <p:ph type="title"/>
          </p:nvPr>
        </p:nvSpPr>
        <p:spPr>
          <a:xfrm>
            <a:off x="457200" y="463951"/>
            <a:ext cx="8229600" cy="4812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27777"/>
              <a:buNone/>
            </a:pPr>
            <a:r>
              <a:rPr lang="en-US"/>
              <a:t>Formatting with printf</a:t>
            </a:r>
            <a:endParaRPr/>
          </a:p>
        </p:txBody>
      </p:sp>
      <p:sp>
        <p:nvSpPr>
          <p:cNvPr id="304" name="Google Shape;304;p47"/>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22</a:t>
            </a:fld>
            <a:endParaRPr/>
          </a:p>
        </p:txBody>
      </p:sp>
      <p:sp>
        <p:nvSpPr>
          <p:cNvPr id="305" name="Google Shape;305;p47"/>
          <p:cNvSpPr txBox="1">
            <a:spLocks noGrp="1"/>
          </p:cNvSpPr>
          <p:nvPr>
            <p:ph type="body" idx="1"/>
          </p:nvPr>
        </p:nvSpPr>
        <p:spPr>
          <a:xfrm>
            <a:off x="457200" y="1578200"/>
            <a:ext cx="8229600" cy="29148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a:t>Output with println				Output with printf</a:t>
            </a:r>
            <a:endParaRPr/>
          </a:p>
        </p:txBody>
      </p:sp>
      <p:pic>
        <p:nvPicPr>
          <p:cNvPr id="306" name="Google Shape;306;p47"/>
          <p:cNvPicPr preferRelativeResize="0"/>
          <p:nvPr/>
        </p:nvPicPr>
        <p:blipFill>
          <a:blip r:embed="rId3">
            <a:alphaModFix/>
          </a:blip>
          <a:stretch>
            <a:fillRect/>
          </a:stretch>
        </p:blipFill>
        <p:spPr>
          <a:xfrm>
            <a:off x="507575" y="2406725"/>
            <a:ext cx="4246275" cy="897325"/>
          </a:xfrm>
          <a:prstGeom prst="rect">
            <a:avLst/>
          </a:prstGeom>
          <a:noFill/>
          <a:ln>
            <a:noFill/>
          </a:ln>
        </p:spPr>
      </p:pic>
      <p:pic>
        <p:nvPicPr>
          <p:cNvPr id="307" name="Google Shape;307;p47"/>
          <p:cNvPicPr preferRelativeResize="0"/>
          <p:nvPr/>
        </p:nvPicPr>
        <p:blipFill rotWithShape="1">
          <a:blip r:embed="rId4">
            <a:alphaModFix/>
          </a:blip>
          <a:srcRect b="8892"/>
          <a:stretch/>
        </p:blipFill>
        <p:spPr>
          <a:xfrm>
            <a:off x="5149175" y="2339825"/>
            <a:ext cx="3239500" cy="817525"/>
          </a:xfrm>
          <a:prstGeom prst="rect">
            <a:avLst/>
          </a:prstGeom>
          <a:noFill/>
          <a:ln>
            <a:noFill/>
          </a:ln>
        </p:spPr>
      </p:pic>
      <p:sp>
        <p:nvSpPr>
          <p:cNvPr id="308" name="Google Shape;308;p47"/>
          <p:cNvSpPr txBox="1"/>
          <p:nvPr/>
        </p:nvSpPr>
        <p:spPr>
          <a:xfrm>
            <a:off x="662100" y="3569475"/>
            <a:ext cx="7690800" cy="142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a:t>No worries. Only three types of formatting:</a:t>
            </a:r>
            <a:endParaRPr sz="2000"/>
          </a:p>
          <a:p>
            <a:pPr marL="457200" lvl="0" indent="-355600" algn="l" rtl="0">
              <a:spcBef>
                <a:spcPts val="0"/>
              </a:spcBef>
              <a:spcAft>
                <a:spcPts val="0"/>
              </a:spcAft>
              <a:buSzPts val="2000"/>
              <a:buChar char="●"/>
            </a:pPr>
            <a:r>
              <a:rPr lang="en-US" sz="2000"/>
              <a:t>Width (to make columns)</a:t>
            </a:r>
            <a:endParaRPr sz="2000"/>
          </a:p>
          <a:p>
            <a:pPr marL="457200" lvl="0" indent="-355600" algn="l" rtl="0">
              <a:spcBef>
                <a:spcPts val="0"/>
              </a:spcBef>
              <a:spcAft>
                <a:spcPts val="0"/>
              </a:spcAft>
              <a:buSzPts val="2000"/>
              <a:buChar char="●"/>
            </a:pPr>
            <a:r>
              <a:rPr lang="en-US" sz="2000"/>
              <a:t>Right or left-justified (default is right justified)</a:t>
            </a:r>
            <a:endParaRPr sz="2000"/>
          </a:p>
          <a:p>
            <a:pPr marL="457200" lvl="0" indent="-355600" algn="l" rtl="0">
              <a:spcBef>
                <a:spcPts val="0"/>
              </a:spcBef>
              <a:spcAft>
                <a:spcPts val="0"/>
              </a:spcAft>
              <a:buSzPts val="2000"/>
              <a:buChar char="●"/>
            </a:pPr>
            <a:r>
              <a:rPr lang="en-US" sz="2000"/>
              <a:t>Number of decimal places for doubles</a:t>
            </a:r>
            <a:endParaRPr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48"/>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Formatting with printf()</a:t>
            </a:r>
            <a:endParaRPr/>
          </a:p>
        </p:txBody>
      </p:sp>
      <p:sp>
        <p:nvSpPr>
          <p:cNvPr id="315" name="Google Shape;315;p48"/>
          <p:cNvSpPr txBox="1">
            <a:spLocks noGrp="1"/>
          </p:cNvSpPr>
          <p:nvPr>
            <p:ph type="body" idx="1"/>
          </p:nvPr>
        </p:nvSpPr>
        <p:spPr>
          <a:xfrm>
            <a:off x="457200" y="1159950"/>
            <a:ext cx="8229600" cy="3526200"/>
          </a:xfrm>
          <a:prstGeom prst="rect">
            <a:avLst/>
          </a:prstGeom>
        </p:spPr>
        <p:txBody>
          <a:bodyPr spcFirstLastPara="1" wrap="square" lIns="91425" tIns="45700" rIns="91425" bIns="45700" anchor="t" anchorCtr="0">
            <a:normAutofit fontScale="77500" lnSpcReduction="20000"/>
          </a:bodyPr>
          <a:lstStyle/>
          <a:p>
            <a:pPr marL="231775" lvl="0" indent="-231775" algn="l" rtl="0">
              <a:lnSpc>
                <a:spcPct val="115000"/>
              </a:lnSpc>
              <a:spcBef>
                <a:spcPts val="0"/>
              </a:spcBef>
              <a:spcAft>
                <a:spcPts val="0"/>
              </a:spcAft>
              <a:buClr>
                <a:schemeClr val="dk1"/>
              </a:buClr>
              <a:buSzPct val="100000"/>
              <a:buFont typeface="Courier New"/>
              <a:buNone/>
            </a:pPr>
            <a:r>
              <a:rPr lang="en-US" sz="2400">
                <a:solidFill>
                  <a:schemeClr val="dk1"/>
                </a:solidFill>
                <a:latin typeface="Courier New"/>
                <a:ea typeface="Courier New"/>
                <a:cs typeface="Courier New"/>
                <a:sym typeface="Courier New"/>
              </a:rPr>
              <a:t>System.out.printf("</a:t>
            </a:r>
            <a:r>
              <a:rPr lang="en-US" sz="2400" b="1">
                <a:solidFill>
                  <a:schemeClr val="dk1"/>
                </a:solidFill>
                <a:latin typeface="Tahoma"/>
                <a:ea typeface="Tahoma"/>
                <a:cs typeface="Tahoma"/>
                <a:sym typeface="Tahoma"/>
              </a:rPr>
              <a:t>format string</a:t>
            </a:r>
            <a:r>
              <a:rPr lang="en-US" sz="2400">
                <a:solidFill>
                  <a:schemeClr val="dk1"/>
                </a:solidFill>
                <a:latin typeface="Courier New"/>
                <a:ea typeface="Courier New"/>
                <a:cs typeface="Courier New"/>
                <a:sym typeface="Courier New"/>
              </a:rPr>
              <a:t>", </a:t>
            </a:r>
            <a:r>
              <a:rPr lang="en-US" sz="2400" b="1">
                <a:solidFill>
                  <a:schemeClr val="dk1"/>
                </a:solidFill>
                <a:latin typeface="Tahoma"/>
                <a:ea typeface="Tahoma"/>
                <a:cs typeface="Tahoma"/>
                <a:sym typeface="Tahoma"/>
              </a:rPr>
              <a:t>parameters</a:t>
            </a:r>
            <a:r>
              <a:rPr lang="en-US" sz="2400">
                <a:solidFill>
                  <a:schemeClr val="dk1"/>
                </a:solidFill>
                <a:latin typeface="Courier New"/>
                <a:ea typeface="Courier New"/>
                <a:cs typeface="Courier New"/>
                <a:sym typeface="Courier New"/>
              </a:rPr>
              <a:t>);</a:t>
            </a:r>
            <a:endParaRPr sz="2400">
              <a:solidFill>
                <a:schemeClr val="dk1"/>
              </a:solidFill>
              <a:latin typeface="Tahoma"/>
              <a:ea typeface="Tahoma"/>
              <a:cs typeface="Tahoma"/>
              <a:sym typeface="Tahoma"/>
            </a:endParaRPr>
          </a:p>
          <a:p>
            <a:pPr marL="0" lvl="0" indent="0" algn="l" rtl="0">
              <a:lnSpc>
                <a:spcPct val="115000"/>
              </a:lnSpc>
              <a:spcBef>
                <a:spcPts val="440"/>
              </a:spcBef>
              <a:spcAft>
                <a:spcPts val="0"/>
              </a:spcAft>
              <a:buClr>
                <a:schemeClr val="dk1"/>
              </a:buClr>
              <a:buSzPct val="50000"/>
              <a:buFont typeface="Arial"/>
              <a:buNone/>
            </a:pPr>
            <a:r>
              <a:rPr lang="en-US" sz="2200">
                <a:solidFill>
                  <a:schemeClr val="dk1"/>
                </a:solidFill>
                <a:latin typeface="Arial"/>
                <a:ea typeface="Arial"/>
                <a:cs typeface="Arial"/>
                <a:sym typeface="Arial"/>
              </a:rPr>
              <a:t>A format string can contain </a:t>
            </a:r>
            <a:r>
              <a:rPr lang="en-US" sz="2200" i="1">
                <a:solidFill>
                  <a:schemeClr val="dk1"/>
                </a:solidFill>
                <a:latin typeface="Arial"/>
                <a:ea typeface="Arial"/>
                <a:cs typeface="Arial"/>
                <a:sym typeface="Arial"/>
              </a:rPr>
              <a:t>placeholders </a:t>
            </a:r>
            <a:r>
              <a:rPr lang="en-US" sz="2200">
                <a:solidFill>
                  <a:schemeClr val="dk1"/>
                </a:solidFill>
                <a:latin typeface="Arial"/>
                <a:ea typeface="Arial"/>
                <a:cs typeface="Arial"/>
                <a:sym typeface="Arial"/>
              </a:rPr>
              <a:t>to insert parameters:</a:t>
            </a:r>
            <a:endParaRPr sz="2400">
              <a:solidFill>
                <a:schemeClr val="dk1"/>
              </a:solidFill>
              <a:latin typeface="Arial"/>
              <a:ea typeface="Arial"/>
              <a:cs typeface="Arial"/>
              <a:sym typeface="Arial"/>
            </a:endParaRPr>
          </a:p>
          <a:p>
            <a:pPr marL="625475" lvl="1" indent="-247967" algn="l" rtl="0">
              <a:lnSpc>
                <a:spcPct val="115000"/>
              </a:lnSpc>
              <a:spcBef>
                <a:spcPts val="440"/>
              </a:spcBef>
              <a:spcAft>
                <a:spcPts val="0"/>
              </a:spcAft>
              <a:buClr>
                <a:schemeClr val="dk1"/>
              </a:buClr>
              <a:buSzPct val="100000"/>
              <a:buFont typeface="Courier New"/>
              <a:buChar char="–"/>
            </a:pPr>
            <a:r>
              <a:rPr lang="en-US" sz="2200">
                <a:solidFill>
                  <a:schemeClr val="dk1"/>
                </a:solidFill>
                <a:latin typeface="Courier New"/>
                <a:ea typeface="Courier New"/>
                <a:cs typeface="Courier New"/>
                <a:sym typeface="Courier New"/>
              </a:rPr>
              <a:t>%d</a:t>
            </a:r>
            <a:r>
              <a:rPr lang="en-US" sz="2200">
                <a:solidFill>
                  <a:schemeClr val="dk1"/>
                </a:solidFill>
                <a:latin typeface="Tahoma"/>
                <a:ea typeface="Tahoma"/>
                <a:cs typeface="Tahoma"/>
                <a:sym typeface="Tahoma"/>
              </a:rPr>
              <a:t>		</a:t>
            </a:r>
            <a:r>
              <a:rPr lang="en-US" sz="2200">
                <a:solidFill>
                  <a:schemeClr val="dk1"/>
                </a:solidFill>
                <a:latin typeface="Arial"/>
                <a:ea typeface="Arial"/>
                <a:cs typeface="Arial"/>
                <a:sym typeface="Arial"/>
              </a:rPr>
              <a:t>decimal integer (base 10)</a:t>
            </a:r>
            <a:endParaRPr sz="2200">
              <a:solidFill>
                <a:schemeClr val="dk1"/>
              </a:solidFill>
              <a:latin typeface="Arial"/>
              <a:ea typeface="Arial"/>
              <a:cs typeface="Arial"/>
              <a:sym typeface="Arial"/>
            </a:endParaRPr>
          </a:p>
          <a:p>
            <a:pPr marL="625475" lvl="1" indent="-247967" algn="l" rtl="0">
              <a:lnSpc>
                <a:spcPct val="115000"/>
              </a:lnSpc>
              <a:spcBef>
                <a:spcPts val="440"/>
              </a:spcBef>
              <a:spcAft>
                <a:spcPts val="0"/>
              </a:spcAft>
              <a:buClr>
                <a:schemeClr val="dk1"/>
              </a:buClr>
              <a:buSzPct val="100000"/>
              <a:buFont typeface="Courier New"/>
              <a:buChar char="–"/>
            </a:pPr>
            <a:r>
              <a:rPr lang="en-US" sz="2200">
                <a:solidFill>
                  <a:schemeClr val="dk1"/>
                </a:solidFill>
                <a:latin typeface="Courier New"/>
                <a:ea typeface="Courier New"/>
                <a:cs typeface="Courier New"/>
                <a:sym typeface="Courier New"/>
              </a:rPr>
              <a:t>%f</a:t>
            </a:r>
            <a:r>
              <a:rPr lang="en-US" sz="2200">
                <a:solidFill>
                  <a:schemeClr val="dk1"/>
                </a:solidFill>
                <a:latin typeface="Tahoma"/>
                <a:ea typeface="Tahoma"/>
                <a:cs typeface="Tahoma"/>
                <a:sym typeface="Tahoma"/>
              </a:rPr>
              <a:t>		</a:t>
            </a:r>
            <a:r>
              <a:rPr lang="en-US" sz="2200">
                <a:solidFill>
                  <a:schemeClr val="dk1"/>
                </a:solidFill>
                <a:latin typeface="Arial"/>
                <a:ea typeface="Arial"/>
                <a:cs typeface="Arial"/>
                <a:sym typeface="Arial"/>
              </a:rPr>
              <a:t>real number (double)</a:t>
            </a:r>
            <a:endParaRPr sz="2200">
              <a:solidFill>
                <a:schemeClr val="dk1"/>
              </a:solidFill>
              <a:latin typeface="Arial"/>
              <a:ea typeface="Arial"/>
              <a:cs typeface="Arial"/>
              <a:sym typeface="Arial"/>
            </a:endParaRPr>
          </a:p>
          <a:p>
            <a:pPr marL="625475" lvl="1" indent="-247967" algn="l" rtl="0">
              <a:lnSpc>
                <a:spcPct val="115000"/>
              </a:lnSpc>
              <a:spcBef>
                <a:spcPts val="440"/>
              </a:spcBef>
              <a:spcAft>
                <a:spcPts val="0"/>
              </a:spcAft>
              <a:buClr>
                <a:schemeClr val="dk1"/>
              </a:buClr>
              <a:buSzPct val="100000"/>
              <a:buFont typeface="Courier New"/>
              <a:buChar char="–"/>
            </a:pPr>
            <a:r>
              <a:rPr lang="en-US" sz="2200">
                <a:solidFill>
                  <a:schemeClr val="dk1"/>
                </a:solidFill>
                <a:latin typeface="Courier New"/>
                <a:ea typeface="Courier New"/>
                <a:cs typeface="Courier New"/>
                <a:sym typeface="Courier New"/>
              </a:rPr>
              <a:t>%s</a:t>
            </a:r>
            <a:r>
              <a:rPr lang="en-US" sz="2200">
                <a:solidFill>
                  <a:schemeClr val="dk1"/>
                </a:solidFill>
                <a:latin typeface="Tahoma"/>
                <a:ea typeface="Tahoma"/>
                <a:cs typeface="Tahoma"/>
                <a:sym typeface="Tahoma"/>
              </a:rPr>
              <a:t>		</a:t>
            </a:r>
            <a:r>
              <a:rPr lang="en-US" sz="2200">
                <a:solidFill>
                  <a:schemeClr val="dk1"/>
                </a:solidFill>
                <a:latin typeface="Arial"/>
                <a:ea typeface="Arial"/>
                <a:cs typeface="Arial"/>
                <a:sym typeface="Arial"/>
              </a:rPr>
              <a:t>string</a:t>
            </a:r>
            <a:endParaRPr sz="2200">
              <a:solidFill>
                <a:schemeClr val="dk1"/>
              </a:solidFill>
              <a:latin typeface="Arial"/>
              <a:ea typeface="Arial"/>
              <a:cs typeface="Arial"/>
              <a:sym typeface="Arial"/>
            </a:endParaRPr>
          </a:p>
          <a:p>
            <a:pPr marL="457200" lvl="0" indent="0" algn="l" rtl="0">
              <a:lnSpc>
                <a:spcPct val="115000"/>
              </a:lnSpc>
              <a:spcBef>
                <a:spcPts val="440"/>
              </a:spcBef>
              <a:spcAft>
                <a:spcPts val="0"/>
              </a:spcAft>
              <a:buNone/>
            </a:pPr>
            <a:endParaRPr sz="2200">
              <a:solidFill>
                <a:schemeClr val="dk1"/>
              </a:solidFill>
              <a:latin typeface="Arial"/>
              <a:ea typeface="Arial"/>
              <a:cs typeface="Arial"/>
              <a:sym typeface="Arial"/>
            </a:endParaRPr>
          </a:p>
          <a:p>
            <a:pPr marL="0" lvl="0" indent="0" algn="l" rtl="0">
              <a:spcBef>
                <a:spcPts val="440"/>
              </a:spcBef>
              <a:spcAft>
                <a:spcPts val="0"/>
              </a:spcAft>
              <a:buClr>
                <a:schemeClr val="dk1"/>
              </a:buClr>
              <a:buSzPct val="50000"/>
              <a:buFont typeface="Arial"/>
              <a:buNone/>
            </a:pPr>
            <a:r>
              <a:rPr lang="en-US" sz="2200">
                <a:solidFill>
                  <a:schemeClr val="dk1"/>
                </a:solidFill>
                <a:latin typeface="Arial"/>
                <a:ea typeface="Arial"/>
                <a:cs typeface="Arial"/>
                <a:sym typeface="Arial"/>
              </a:rPr>
              <a:t>Example:</a:t>
            </a:r>
            <a:endParaRPr sz="1000">
              <a:solidFill>
                <a:schemeClr val="dk1"/>
              </a:solidFill>
              <a:latin typeface="Courier New"/>
              <a:ea typeface="Courier New"/>
              <a:cs typeface="Courier New"/>
              <a:sym typeface="Courier New"/>
            </a:endParaRPr>
          </a:p>
          <a:p>
            <a:pPr marL="625475" lvl="1" indent="-279400" algn="l" rtl="0">
              <a:lnSpc>
                <a:spcPct val="115000"/>
              </a:lnSpc>
              <a:spcBef>
                <a:spcPts val="400"/>
              </a:spcBef>
              <a:spcAft>
                <a:spcPts val="0"/>
              </a:spcAft>
              <a:buClr>
                <a:schemeClr val="dk1"/>
              </a:buClr>
              <a:buSzPct val="100000"/>
              <a:buFont typeface="Courier New"/>
              <a:buNone/>
            </a:pPr>
            <a:r>
              <a:rPr lang="en-US" sz="2000">
                <a:solidFill>
                  <a:schemeClr val="dk1"/>
                </a:solidFill>
                <a:latin typeface="Courier New"/>
                <a:ea typeface="Courier New"/>
                <a:cs typeface="Courier New"/>
                <a:sym typeface="Courier New"/>
              </a:rPr>
              <a:t>	int x = 3;</a:t>
            </a:r>
            <a:endParaRPr sz="2200">
              <a:solidFill>
                <a:schemeClr val="dk1"/>
              </a:solidFill>
              <a:latin typeface="Tahoma"/>
              <a:ea typeface="Tahoma"/>
              <a:cs typeface="Tahoma"/>
              <a:sym typeface="Tahoma"/>
            </a:endParaRPr>
          </a:p>
          <a:p>
            <a:pPr marL="625475" lvl="1" indent="-279400" algn="l" rtl="0">
              <a:lnSpc>
                <a:spcPct val="115000"/>
              </a:lnSpc>
              <a:spcBef>
                <a:spcPts val="400"/>
              </a:spcBef>
              <a:spcAft>
                <a:spcPts val="0"/>
              </a:spcAft>
              <a:buClr>
                <a:schemeClr val="dk1"/>
              </a:buClr>
              <a:buSzPct val="100000"/>
              <a:buFont typeface="Courier New"/>
              <a:buNone/>
            </a:pPr>
            <a:r>
              <a:rPr lang="en-US" sz="2000">
                <a:solidFill>
                  <a:schemeClr val="dk1"/>
                </a:solidFill>
                <a:latin typeface="Courier New"/>
                <a:ea typeface="Courier New"/>
                <a:cs typeface="Courier New"/>
                <a:sym typeface="Courier New"/>
              </a:rPr>
              <a:t>	int y = -17;</a:t>
            </a:r>
            <a:endParaRPr sz="2000" b="1">
              <a:solidFill>
                <a:srgbClr val="008080"/>
              </a:solidFill>
              <a:latin typeface="Courier New"/>
              <a:ea typeface="Courier New"/>
              <a:cs typeface="Courier New"/>
              <a:sym typeface="Courier New"/>
            </a:endParaRPr>
          </a:p>
          <a:p>
            <a:pPr marL="625475" lvl="1" indent="-279400" algn="l" rtl="0">
              <a:lnSpc>
                <a:spcPct val="115000"/>
              </a:lnSpc>
              <a:spcBef>
                <a:spcPts val="400"/>
              </a:spcBef>
              <a:spcAft>
                <a:spcPts val="0"/>
              </a:spcAft>
              <a:buClr>
                <a:schemeClr val="dk1"/>
              </a:buClr>
              <a:buSzPct val="100000"/>
              <a:buFont typeface="Courier New"/>
              <a:buNone/>
            </a:pPr>
            <a:r>
              <a:rPr lang="en-US" sz="2000">
                <a:solidFill>
                  <a:schemeClr val="dk1"/>
                </a:solidFill>
                <a:latin typeface="Courier New"/>
                <a:ea typeface="Courier New"/>
                <a:cs typeface="Courier New"/>
                <a:sym typeface="Courier New"/>
              </a:rPr>
              <a:t>	System.out.printf("x is </a:t>
            </a:r>
            <a:r>
              <a:rPr lang="en-US" sz="2000" b="1">
                <a:solidFill>
                  <a:schemeClr val="dk1"/>
                </a:solidFill>
                <a:latin typeface="Courier New"/>
                <a:ea typeface="Courier New"/>
                <a:cs typeface="Courier New"/>
                <a:sym typeface="Courier New"/>
              </a:rPr>
              <a:t>%d</a:t>
            </a:r>
            <a:r>
              <a:rPr lang="en-US" sz="2000">
                <a:solidFill>
                  <a:schemeClr val="dk1"/>
                </a:solidFill>
                <a:latin typeface="Courier New"/>
                <a:ea typeface="Courier New"/>
                <a:cs typeface="Courier New"/>
                <a:sym typeface="Courier New"/>
              </a:rPr>
              <a:t> and y is </a:t>
            </a:r>
            <a:r>
              <a:rPr lang="en-US" sz="2000" b="1">
                <a:solidFill>
                  <a:schemeClr val="dk1"/>
                </a:solidFill>
                <a:latin typeface="Courier New"/>
                <a:ea typeface="Courier New"/>
                <a:cs typeface="Courier New"/>
                <a:sym typeface="Courier New"/>
              </a:rPr>
              <a:t>%d</a:t>
            </a:r>
            <a:r>
              <a:rPr lang="en-US" sz="2000">
                <a:solidFill>
                  <a:schemeClr val="dk1"/>
                </a:solidFill>
                <a:latin typeface="Courier New"/>
                <a:ea typeface="Courier New"/>
                <a:cs typeface="Courier New"/>
                <a:sym typeface="Courier New"/>
              </a:rPr>
              <a:t>!\n", x, y);</a:t>
            </a:r>
            <a:endParaRPr sz="2200">
              <a:solidFill>
                <a:schemeClr val="dk1"/>
              </a:solidFill>
              <a:latin typeface="Tahoma"/>
              <a:ea typeface="Tahoma"/>
              <a:cs typeface="Tahoma"/>
              <a:sym typeface="Tahoma"/>
            </a:endParaRPr>
          </a:p>
          <a:p>
            <a:pPr marL="625475" lvl="1" indent="-279400" algn="l" rtl="0">
              <a:lnSpc>
                <a:spcPct val="115000"/>
              </a:lnSpc>
              <a:spcBef>
                <a:spcPts val="400"/>
              </a:spcBef>
              <a:spcAft>
                <a:spcPts val="0"/>
              </a:spcAft>
              <a:buClr>
                <a:schemeClr val="dk1"/>
              </a:buClr>
              <a:buSzPct val="100000"/>
              <a:buFont typeface="Courier New"/>
              <a:buNone/>
            </a:pPr>
            <a:r>
              <a:rPr lang="en-US" sz="2000" b="1">
                <a:solidFill>
                  <a:schemeClr val="dk1"/>
                </a:solidFill>
                <a:latin typeface="Courier New"/>
                <a:ea typeface="Courier New"/>
                <a:cs typeface="Courier New"/>
                <a:sym typeface="Courier New"/>
              </a:rPr>
              <a:t>	                </a:t>
            </a:r>
            <a:r>
              <a:rPr lang="en-US" sz="2000" b="1">
                <a:solidFill>
                  <a:srgbClr val="008080"/>
                </a:solidFill>
                <a:latin typeface="Courier New"/>
                <a:ea typeface="Courier New"/>
                <a:cs typeface="Courier New"/>
                <a:sym typeface="Courier New"/>
              </a:rPr>
              <a:t>// x is 3 and y is -17!</a:t>
            </a:r>
            <a:endParaRPr sz="800">
              <a:solidFill>
                <a:schemeClr val="dk1"/>
              </a:solidFill>
              <a:latin typeface="Tahoma"/>
              <a:ea typeface="Tahoma"/>
              <a:cs typeface="Tahoma"/>
              <a:sym typeface="Tahoma"/>
            </a:endParaRPr>
          </a:p>
          <a:p>
            <a:pPr marL="0" lvl="0" indent="0" algn="l" rtl="0">
              <a:lnSpc>
                <a:spcPct val="115000"/>
              </a:lnSpc>
              <a:spcBef>
                <a:spcPts val="400"/>
              </a:spcBef>
              <a:spcAft>
                <a:spcPts val="0"/>
              </a:spcAft>
              <a:buNone/>
            </a:pPr>
            <a:r>
              <a:rPr lang="en-US" sz="2000">
                <a:solidFill>
                  <a:schemeClr val="dk1"/>
                </a:solidFill>
                <a:latin typeface="Courier New"/>
                <a:ea typeface="Courier New"/>
                <a:cs typeface="Courier New"/>
                <a:sym typeface="Courier New"/>
              </a:rPr>
              <a:t>printf</a:t>
            </a:r>
            <a:r>
              <a:rPr lang="en-US" sz="2000">
                <a:solidFill>
                  <a:schemeClr val="dk1"/>
                </a:solidFill>
                <a:latin typeface="Tahoma"/>
                <a:ea typeface="Tahoma"/>
                <a:cs typeface="Tahoma"/>
                <a:sym typeface="Tahoma"/>
              </a:rPr>
              <a:t> </a:t>
            </a:r>
            <a:r>
              <a:rPr lang="en-US" sz="2000">
                <a:solidFill>
                  <a:schemeClr val="dk1"/>
                </a:solidFill>
                <a:latin typeface="Arial"/>
                <a:ea typeface="Arial"/>
                <a:cs typeface="Arial"/>
                <a:sym typeface="Arial"/>
              </a:rPr>
              <a:t>does not drop to the next line unless you write</a:t>
            </a:r>
            <a:r>
              <a:rPr lang="en-US" sz="2000">
                <a:solidFill>
                  <a:schemeClr val="dk1"/>
                </a:solidFill>
                <a:latin typeface="Tahoma"/>
                <a:ea typeface="Tahoma"/>
                <a:cs typeface="Tahoma"/>
                <a:sym typeface="Tahoma"/>
              </a:rPr>
              <a:t> </a:t>
            </a:r>
            <a:r>
              <a:rPr lang="en-US" sz="2000">
                <a:solidFill>
                  <a:schemeClr val="dk1"/>
                </a:solidFill>
                <a:latin typeface="Courier New"/>
                <a:ea typeface="Courier New"/>
                <a:cs typeface="Courier New"/>
                <a:sym typeface="Courier New"/>
              </a:rPr>
              <a:t>\n</a:t>
            </a:r>
            <a:endParaRPr/>
          </a:p>
        </p:txBody>
      </p:sp>
      <p:sp>
        <p:nvSpPr>
          <p:cNvPr id="316" name="Google Shape;316;p4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23</a:t>
            </a:fld>
            <a:endParaRPr/>
          </a:p>
        </p:txBody>
      </p:sp>
      <p:sp>
        <p:nvSpPr>
          <p:cNvPr id="317" name="Google Shape;317;p48"/>
          <p:cNvSpPr/>
          <p:nvPr/>
        </p:nvSpPr>
        <p:spPr>
          <a:xfrm>
            <a:off x="4189075" y="3109559"/>
            <a:ext cx="2269675" cy="802825"/>
          </a:xfrm>
          <a:custGeom>
            <a:avLst/>
            <a:gdLst/>
            <a:ahLst/>
            <a:cxnLst/>
            <a:rect l="l" t="t" r="r" b="b"/>
            <a:pathLst>
              <a:path w="90787" h="32113" extrusionOk="0">
                <a:moveTo>
                  <a:pt x="90787" y="32113"/>
                </a:moveTo>
                <a:cubicBezTo>
                  <a:pt x="89374" y="26465"/>
                  <a:pt x="87965" y="20524"/>
                  <a:pt x="84582" y="15785"/>
                </a:cubicBezTo>
                <a:cubicBezTo>
                  <a:pt x="77562" y="5952"/>
                  <a:pt x="63484" y="2924"/>
                  <a:pt x="51598" y="763"/>
                </a:cubicBezTo>
                <a:cubicBezTo>
                  <a:pt x="40571" y="-1242"/>
                  <a:pt x="28589" y="919"/>
                  <a:pt x="18288" y="5335"/>
                </a:cubicBezTo>
                <a:cubicBezTo>
                  <a:pt x="14386" y="7008"/>
                  <a:pt x="9534" y="7232"/>
                  <a:pt x="6531" y="10233"/>
                </a:cubicBezTo>
                <a:cubicBezTo>
                  <a:pt x="2097" y="14664"/>
                  <a:pt x="1979" y="21920"/>
                  <a:pt x="0" y="27868"/>
                </a:cubicBezTo>
              </a:path>
            </a:pathLst>
          </a:custGeom>
          <a:noFill/>
          <a:ln w="38100" cap="flat" cmpd="sng">
            <a:solidFill>
              <a:schemeClr val="dk2"/>
            </a:solidFill>
            <a:prstDash val="solid"/>
            <a:round/>
            <a:headEnd type="none" w="med" len="med"/>
            <a:tailEnd type="stealth" w="med" len="med"/>
          </a:ln>
        </p:spPr>
        <p:txBody>
          <a:bodyPr/>
          <a:lstStyle/>
          <a:p>
            <a:endParaRPr lang="en-US"/>
          </a:p>
        </p:txBody>
      </p:sp>
      <p:sp>
        <p:nvSpPr>
          <p:cNvPr id="318" name="Google Shape;318;p48"/>
          <p:cNvSpPr/>
          <p:nvPr/>
        </p:nvSpPr>
        <p:spPr>
          <a:xfrm>
            <a:off x="5549800" y="3109550"/>
            <a:ext cx="1227440" cy="802825"/>
          </a:xfrm>
          <a:custGeom>
            <a:avLst/>
            <a:gdLst/>
            <a:ahLst/>
            <a:cxnLst/>
            <a:rect l="l" t="t" r="r" b="b"/>
            <a:pathLst>
              <a:path w="90787" h="32113" extrusionOk="0">
                <a:moveTo>
                  <a:pt x="90787" y="32113"/>
                </a:moveTo>
                <a:cubicBezTo>
                  <a:pt x="89374" y="26465"/>
                  <a:pt x="87965" y="20524"/>
                  <a:pt x="84582" y="15785"/>
                </a:cubicBezTo>
                <a:cubicBezTo>
                  <a:pt x="77562" y="5952"/>
                  <a:pt x="63484" y="2924"/>
                  <a:pt x="51598" y="763"/>
                </a:cubicBezTo>
                <a:cubicBezTo>
                  <a:pt x="40571" y="-1242"/>
                  <a:pt x="28589" y="919"/>
                  <a:pt x="18288" y="5335"/>
                </a:cubicBezTo>
                <a:cubicBezTo>
                  <a:pt x="14386" y="7008"/>
                  <a:pt x="9534" y="7232"/>
                  <a:pt x="6531" y="10233"/>
                </a:cubicBezTo>
                <a:cubicBezTo>
                  <a:pt x="2097" y="14664"/>
                  <a:pt x="1979" y="21920"/>
                  <a:pt x="0" y="27868"/>
                </a:cubicBezTo>
              </a:path>
            </a:pathLst>
          </a:custGeom>
          <a:noFill/>
          <a:ln w="38100" cap="flat" cmpd="sng">
            <a:solidFill>
              <a:schemeClr val="dk2"/>
            </a:solidFill>
            <a:prstDash val="solid"/>
            <a:round/>
            <a:headEnd type="none" w="med" len="med"/>
            <a:tailEnd type="stealth" w="med" len="med"/>
          </a:ln>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9"/>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Making Columns with printf()</a:t>
            </a:r>
            <a:endParaRPr/>
          </a:p>
        </p:txBody>
      </p:sp>
      <p:sp>
        <p:nvSpPr>
          <p:cNvPr id="325" name="Google Shape;325;p49"/>
          <p:cNvSpPr txBox="1">
            <a:spLocks noGrp="1"/>
          </p:cNvSpPr>
          <p:nvPr>
            <p:ph type="body" idx="1"/>
          </p:nvPr>
        </p:nvSpPr>
        <p:spPr>
          <a:xfrm>
            <a:off x="457200" y="1159950"/>
            <a:ext cx="8229600" cy="3526200"/>
          </a:xfrm>
          <a:prstGeom prst="rect">
            <a:avLst/>
          </a:prstGeom>
        </p:spPr>
        <p:txBody>
          <a:bodyPr spcFirstLastPara="1" wrap="square" lIns="91425" tIns="45700" rIns="91425" bIns="45700" anchor="t" anchorCtr="0">
            <a:normAutofit fontScale="92500"/>
          </a:bodyPr>
          <a:lstStyle/>
          <a:p>
            <a:pPr marL="625475" lvl="1" indent="-247650" algn="l" rtl="0">
              <a:spcBef>
                <a:spcPts val="0"/>
              </a:spcBef>
              <a:spcAft>
                <a:spcPts val="0"/>
              </a:spcAft>
              <a:buClr>
                <a:schemeClr val="dk1"/>
              </a:buClr>
              <a:buSzPts val="1700"/>
              <a:buFont typeface="Courier New"/>
              <a:buChar char="–"/>
            </a:pPr>
            <a:r>
              <a:rPr lang="en-US" sz="1700">
                <a:solidFill>
                  <a:schemeClr val="dk1"/>
                </a:solidFill>
                <a:latin typeface="Courier New"/>
                <a:ea typeface="Courier New"/>
                <a:cs typeface="Courier New"/>
                <a:sym typeface="Courier New"/>
              </a:rPr>
              <a:t>%</a:t>
            </a:r>
            <a:r>
              <a:rPr lang="en-US" sz="1700" b="1">
                <a:solidFill>
                  <a:schemeClr val="dk1"/>
                </a:solidFill>
                <a:latin typeface="Tahoma"/>
                <a:ea typeface="Tahoma"/>
                <a:cs typeface="Tahoma"/>
                <a:sym typeface="Tahoma"/>
              </a:rPr>
              <a:t>W</a:t>
            </a:r>
            <a:r>
              <a:rPr lang="en-US" sz="1700">
                <a:solidFill>
                  <a:schemeClr val="dk1"/>
                </a:solidFill>
                <a:latin typeface="Courier New"/>
                <a:ea typeface="Courier New"/>
                <a:cs typeface="Courier New"/>
                <a:sym typeface="Courier New"/>
              </a:rPr>
              <a:t>d</a:t>
            </a:r>
            <a:r>
              <a:rPr lang="en-US" sz="1700">
                <a:solidFill>
                  <a:schemeClr val="dk1"/>
                </a:solidFill>
                <a:latin typeface="Tahoma"/>
                <a:ea typeface="Tahoma"/>
                <a:cs typeface="Tahoma"/>
                <a:sym typeface="Tahoma"/>
              </a:rPr>
              <a:t>	integer, </a:t>
            </a:r>
            <a:r>
              <a:rPr lang="en-US" sz="1700" b="1">
                <a:solidFill>
                  <a:schemeClr val="dk1"/>
                </a:solidFill>
                <a:latin typeface="Tahoma"/>
                <a:ea typeface="Tahoma"/>
                <a:cs typeface="Tahoma"/>
                <a:sym typeface="Tahoma"/>
              </a:rPr>
              <a:t>W</a:t>
            </a:r>
            <a:r>
              <a:rPr lang="en-US" sz="1700">
                <a:solidFill>
                  <a:schemeClr val="dk1"/>
                </a:solidFill>
                <a:latin typeface="Tahoma"/>
                <a:ea typeface="Tahoma"/>
                <a:cs typeface="Tahoma"/>
                <a:sym typeface="Tahoma"/>
              </a:rPr>
              <a:t> characters wide, right-aligned</a:t>
            </a:r>
            <a:endParaRPr sz="1700">
              <a:solidFill>
                <a:schemeClr val="dk1"/>
              </a:solidFill>
              <a:latin typeface="Tahoma"/>
              <a:ea typeface="Tahoma"/>
              <a:cs typeface="Tahoma"/>
              <a:sym typeface="Tahoma"/>
            </a:endParaRPr>
          </a:p>
          <a:p>
            <a:pPr marL="625475" lvl="1" indent="-247650" algn="l" rtl="0">
              <a:spcBef>
                <a:spcPts val="440"/>
              </a:spcBef>
              <a:spcAft>
                <a:spcPts val="0"/>
              </a:spcAft>
              <a:buClr>
                <a:schemeClr val="dk1"/>
              </a:buClr>
              <a:buSzPts val="1700"/>
              <a:buFont typeface="Courier New"/>
              <a:buChar char="–"/>
            </a:pPr>
            <a:r>
              <a:rPr lang="en-US" sz="1700">
                <a:solidFill>
                  <a:schemeClr val="dk1"/>
                </a:solidFill>
                <a:latin typeface="Courier New"/>
                <a:ea typeface="Courier New"/>
                <a:cs typeface="Courier New"/>
                <a:sym typeface="Courier New"/>
              </a:rPr>
              <a:t>%-</a:t>
            </a:r>
            <a:r>
              <a:rPr lang="en-US" sz="1700" b="1">
                <a:solidFill>
                  <a:schemeClr val="dk1"/>
                </a:solidFill>
                <a:latin typeface="Tahoma"/>
                <a:ea typeface="Tahoma"/>
                <a:cs typeface="Tahoma"/>
                <a:sym typeface="Tahoma"/>
              </a:rPr>
              <a:t>W</a:t>
            </a:r>
            <a:r>
              <a:rPr lang="en-US" sz="1700">
                <a:solidFill>
                  <a:schemeClr val="dk1"/>
                </a:solidFill>
                <a:latin typeface="Courier New"/>
                <a:ea typeface="Courier New"/>
                <a:cs typeface="Courier New"/>
                <a:sym typeface="Courier New"/>
              </a:rPr>
              <a:t>d</a:t>
            </a:r>
            <a:r>
              <a:rPr lang="en-US" sz="1700">
                <a:solidFill>
                  <a:schemeClr val="dk1"/>
                </a:solidFill>
                <a:latin typeface="Tahoma"/>
                <a:ea typeface="Tahoma"/>
                <a:cs typeface="Tahoma"/>
                <a:sym typeface="Tahoma"/>
              </a:rPr>
              <a:t>	integer, </a:t>
            </a:r>
            <a:r>
              <a:rPr lang="en-US" sz="1700" b="1">
                <a:solidFill>
                  <a:schemeClr val="dk1"/>
                </a:solidFill>
                <a:latin typeface="Tahoma"/>
                <a:ea typeface="Tahoma"/>
                <a:cs typeface="Tahoma"/>
                <a:sym typeface="Tahoma"/>
              </a:rPr>
              <a:t>W</a:t>
            </a:r>
            <a:r>
              <a:rPr lang="en-US" sz="1700">
                <a:solidFill>
                  <a:schemeClr val="dk1"/>
                </a:solidFill>
                <a:latin typeface="Tahoma"/>
                <a:ea typeface="Tahoma"/>
                <a:cs typeface="Tahoma"/>
                <a:sym typeface="Tahoma"/>
              </a:rPr>
              <a:t> characters wide, </a:t>
            </a:r>
            <a:r>
              <a:rPr lang="en-US" sz="1700" i="1">
                <a:solidFill>
                  <a:schemeClr val="dk1"/>
                </a:solidFill>
                <a:latin typeface="Tahoma"/>
                <a:ea typeface="Tahoma"/>
                <a:cs typeface="Tahoma"/>
                <a:sym typeface="Tahoma"/>
              </a:rPr>
              <a:t>left</a:t>
            </a:r>
            <a:r>
              <a:rPr lang="en-US" sz="1700">
                <a:solidFill>
                  <a:schemeClr val="dk1"/>
                </a:solidFill>
                <a:latin typeface="Tahoma"/>
                <a:ea typeface="Tahoma"/>
                <a:cs typeface="Tahoma"/>
                <a:sym typeface="Tahoma"/>
              </a:rPr>
              <a:t>-aligned</a:t>
            </a:r>
            <a:endParaRPr sz="1700">
              <a:solidFill>
                <a:schemeClr val="dk1"/>
              </a:solidFill>
              <a:latin typeface="Tahoma"/>
              <a:ea typeface="Tahoma"/>
              <a:cs typeface="Tahoma"/>
              <a:sym typeface="Tahoma"/>
            </a:endParaRPr>
          </a:p>
          <a:p>
            <a:pPr marL="625475" lvl="1" indent="-247650" algn="l" rtl="0">
              <a:spcBef>
                <a:spcPts val="440"/>
              </a:spcBef>
              <a:spcAft>
                <a:spcPts val="0"/>
              </a:spcAft>
              <a:buClr>
                <a:schemeClr val="dk1"/>
              </a:buClr>
              <a:buSzPts val="1700"/>
              <a:buFont typeface="Courier New"/>
              <a:buChar char="–"/>
            </a:pPr>
            <a:r>
              <a:rPr lang="en-US" sz="1700">
                <a:solidFill>
                  <a:schemeClr val="dk1"/>
                </a:solidFill>
                <a:latin typeface="Courier New"/>
                <a:ea typeface="Courier New"/>
                <a:cs typeface="Courier New"/>
                <a:sym typeface="Courier New"/>
              </a:rPr>
              <a:t>%</a:t>
            </a:r>
            <a:r>
              <a:rPr lang="en-US" sz="1700" b="1">
                <a:solidFill>
                  <a:schemeClr val="dk1"/>
                </a:solidFill>
                <a:latin typeface="Tahoma"/>
                <a:ea typeface="Tahoma"/>
                <a:cs typeface="Tahoma"/>
                <a:sym typeface="Tahoma"/>
              </a:rPr>
              <a:t>W</a:t>
            </a:r>
            <a:r>
              <a:rPr lang="en-US" sz="1700">
                <a:solidFill>
                  <a:schemeClr val="dk1"/>
                </a:solidFill>
                <a:latin typeface="Courier New"/>
                <a:ea typeface="Courier New"/>
                <a:cs typeface="Courier New"/>
                <a:sym typeface="Courier New"/>
              </a:rPr>
              <a:t>f</a:t>
            </a:r>
            <a:r>
              <a:rPr lang="en-US" sz="1700">
                <a:solidFill>
                  <a:schemeClr val="dk1"/>
                </a:solidFill>
                <a:latin typeface="Tahoma"/>
                <a:ea typeface="Tahoma"/>
                <a:cs typeface="Tahoma"/>
                <a:sym typeface="Tahoma"/>
              </a:rPr>
              <a:t>	real number, </a:t>
            </a:r>
            <a:r>
              <a:rPr lang="en-US" sz="1700" b="1">
                <a:solidFill>
                  <a:schemeClr val="dk1"/>
                </a:solidFill>
                <a:latin typeface="Tahoma"/>
                <a:ea typeface="Tahoma"/>
                <a:cs typeface="Tahoma"/>
                <a:sym typeface="Tahoma"/>
              </a:rPr>
              <a:t>W</a:t>
            </a:r>
            <a:r>
              <a:rPr lang="en-US" sz="1700">
                <a:solidFill>
                  <a:schemeClr val="dk1"/>
                </a:solidFill>
                <a:latin typeface="Tahoma"/>
                <a:ea typeface="Tahoma"/>
                <a:cs typeface="Tahoma"/>
                <a:sym typeface="Tahoma"/>
              </a:rPr>
              <a:t> characters wide, right-aligned</a:t>
            </a:r>
            <a:endParaRPr sz="1700">
              <a:solidFill>
                <a:schemeClr val="dk1"/>
              </a:solidFill>
              <a:latin typeface="Tahoma"/>
              <a:ea typeface="Tahoma"/>
              <a:cs typeface="Tahoma"/>
              <a:sym typeface="Tahoma"/>
            </a:endParaRPr>
          </a:p>
          <a:p>
            <a:pPr marL="625475" lvl="1" indent="-247650" algn="l" rtl="0">
              <a:spcBef>
                <a:spcPts val="440"/>
              </a:spcBef>
              <a:spcAft>
                <a:spcPts val="0"/>
              </a:spcAft>
              <a:buClr>
                <a:schemeClr val="dk1"/>
              </a:buClr>
              <a:buSzPts val="1700"/>
              <a:buFont typeface="Courier New"/>
              <a:buChar char="–"/>
            </a:pPr>
            <a:r>
              <a:rPr lang="en-US" sz="1700">
                <a:solidFill>
                  <a:schemeClr val="dk1"/>
                </a:solidFill>
                <a:latin typeface="Courier New"/>
                <a:ea typeface="Courier New"/>
                <a:cs typeface="Courier New"/>
                <a:sym typeface="Courier New"/>
              </a:rPr>
              <a:t>...</a:t>
            </a:r>
            <a:endParaRPr sz="1700">
              <a:solidFill>
                <a:schemeClr val="dk1"/>
              </a:solidFill>
              <a:latin typeface="Tahoma"/>
              <a:ea typeface="Tahoma"/>
              <a:cs typeface="Tahoma"/>
              <a:sym typeface="Tahoma"/>
            </a:endParaRPr>
          </a:p>
          <a:p>
            <a:pPr marL="625475" lvl="1" indent="-279400" algn="l" rtl="0">
              <a:lnSpc>
                <a:spcPct val="70000"/>
              </a:lnSpc>
              <a:spcBef>
                <a:spcPts val="180"/>
              </a:spcBef>
              <a:spcAft>
                <a:spcPts val="0"/>
              </a:spcAft>
              <a:buClr>
                <a:schemeClr val="dk1"/>
              </a:buClr>
              <a:buSzPts val="900"/>
              <a:buFont typeface="Tahoma"/>
              <a:buNone/>
            </a:pPr>
            <a:endParaRPr sz="400">
              <a:solidFill>
                <a:schemeClr val="dk1"/>
              </a:solidFill>
              <a:latin typeface="Courier New"/>
              <a:ea typeface="Courier New"/>
              <a:cs typeface="Courier New"/>
              <a:sym typeface="Courier New"/>
            </a:endParaRPr>
          </a:p>
          <a:p>
            <a:pPr marL="625475" lvl="1" indent="-279400" algn="l" rtl="0">
              <a:lnSpc>
                <a:spcPct val="70000"/>
              </a:lnSpc>
              <a:spcBef>
                <a:spcPts val="180"/>
              </a:spcBef>
              <a:spcAft>
                <a:spcPts val="0"/>
              </a:spcAft>
              <a:buClr>
                <a:schemeClr val="dk1"/>
              </a:buClr>
              <a:buSzPts val="900"/>
              <a:buFont typeface="Tahoma"/>
              <a:buNone/>
            </a:pPr>
            <a:endParaRPr sz="400">
              <a:solidFill>
                <a:schemeClr val="dk1"/>
              </a:solidFill>
              <a:latin typeface="Courier New"/>
              <a:ea typeface="Courier New"/>
              <a:cs typeface="Courier New"/>
              <a:sym typeface="Courier New"/>
            </a:endParaRPr>
          </a:p>
          <a:p>
            <a:pPr marL="625475" lvl="1" indent="-279400" algn="l" rtl="0">
              <a:lnSpc>
                <a:spcPct val="70000"/>
              </a:lnSpc>
              <a:spcBef>
                <a:spcPts val="440"/>
              </a:spcBef>
              <a:spcAft>
                <a:spcPts val="0"/>
              </a:spcAft>
              <a:buClr>
                <a:schemeClr val="dk1"/>
              </a:buClr>
              <a:buSzPts val="2200"/>
              <a:buFont typeface="Courier New"/>
              <a:buNone/>
            </a:pPr>
            <a:r>
              <a:rPr lang="en-US" sz="1700">
                <a:solidFill>
                  <a:schemeClr val="dk1"/>
                </a:solidFill>
                <a:latin typeface="Courier New"/>
                <a:ea typeface="Courier New"/>
                <a:cs typeface="Courier New"/>
                <a:sym typeface="Courier New"/>
              </a:rPr>
              <a:t>for (int i = 1; i &lt;= 3; i++) {</a:t>
            </a:r>
            <a:endParaRPr sz="1700">
              <a:solidFill>
                <a:schemeClr val="dk1"/>
              </a:solidFill>
              <a:latin typeface="Tahoma"/>
              <a:ea typeface="Tahoma"/>
              <a:cs typeface="Tahoma"/>
              <a:sym typeface="Tahoma"/>
            </a:endParaRPr>
          </a:p>
          <a:p>
            <a:pPr marL="625475" lvl="1" indent="-279400" algn="l" rtl="0">
              <a:lnSpc>
                <a:spcPct val="70000"/>
              </a:lnSpc>
              <a:spcBef>
                <a:spcPts val="440"/>
              </a:spcBef>
              <a:spcAft>
                <a:spcPts val="0"/>
              </a:spcAft>
              <a:buClr>
                <a:schemeClr val="dk1"/>
              </a:buClr>
              <a:buSzPts val="2200"/>
              <a:buFont typeface="Courier New"/>
              <a:buNone/>
            </a:pPr>
            <a:r>
              <a:rPr lang="en-US" sz="1700">
                <a:solidFill>
                  <a:schemeClr val="dk1"/>
                </a:solidFill>
                <a:latin typeface="Courier New"/>
                <a:ea typeface="Courier New"/>
                <a:cs typeface="Courier New"/>
                <a:sym typeface="Courier New"/>
              </a:rPr>
              <a:t>    for (int j = 1; j &lt;= 10; j++) {</a:t>
            </a:r>
            <a:endParaRPr sz="1700">
              <a:solidFill>
                <a:schemeClr val="dk1"/>
              </a:solidFill>
              <a:latin typeface="Tahoma"/>
              <a:ea typeface="Tahoma"/>
              <a:cs typeface="Tahoma"/>
              <a:sym typeface="Tahoma"/>
            </a:endParaRPr>
          </a:p>
          <a:p>
            <a:pPr marL="625475" lvl="1" indent="-279400" algn="l" rtl="0">
              <a:lnSpc>
                <a:spcPct val="70000"/>
              </a:lnSpc>
              <a:spcBef>
                <a:spcPts val="440"/>
              </a:spcBef>
              <a:spcAft>
                <a:spcPts val="0"/>
              </a:spcAft>
              <a:buClr>
                <a:schemeClr val="dk1"/>
              </a:buClr>
              <a:buSzPts val="2200"/>
              <a:buFont typeface="Courier New"/>
              <a:buNone/>
            </a:pPr>
            <a:r>
              <a:rPr lang="en-US" sz="1700">
                <a:solidFill>
                  <a:schemeClr val="dk1"/>
                </a:solidFill>
                <a:latin typeface="Courier New"/>
                <a:ea typeface="Courier New"/>
                <a:cs typeface="Courier New"/>
                <a:sym typeface="Courier New"/>
              </a:rPr>
              <a:t>        System.out.printf("</a:t>
            </a:r>
            <a:r>
              <a:rPr lang="en-US" sz="1700" b="1">
                <a:solidFill>
                  <a:schemeClr val="dk1"/>
                </a:solidFill>
                <a:latin typeface="Courier New"/>
                <a:ea typeface="Courier New"/>
                <a:cs typeface="Courier New"/>
                <a:sym typeface="Courier New"/>
              </a:rPr>
              <a:t>%4d</a:t>
            </a:r>
            <a:r>
              <a:rPr lang="en-US" sz="1700">
                <a:solidFill>
                  <a:schemeClr val="dk1"/>
                </a:solidFill>
                <a:latin typeface="Courier New"/>
                <a:ea typeface="Courier New"/>
                <a:cs typeface="Courier New"/>
                <a:sym typeface="Courier New"/>
              </a:rPr>
              <a:t>", (i * j));</a:t>
            </a:r>
            <a:endParaRPr sz="1700">
              <a:solidFill>
                <a:schemeClr val="dk1"/>
              </a:solidFill>
              <a:latin typeface="Tahoma"/>
              <a:ea typeface="Tahoma"/>
              <a:cs typeface="Tahoma"/>
              <a:sym typeface="Tahoma"/>
            </a:endParaRPr>
          </a:p>
          <a:p>
            <a:pPr marL="625475" lvl="1" indent="-279400" algn="l" rtl="0">
              <a:lnSpc>
                <a:spcPct val="70000"/>
              </a:lnSpc>
              <a:spcBef>
                <a:spcPts val="440"/>
              </a:spcBef>
              <a:spcAft>
                <a:spcPts val="0"/>
              </a:spcAft>
              <a:buClr>
                <a:schemeClr val="dk1"/>
              </a:buClr>
              <a:buSzPts val="2200"/>
              <a:buFont typeface="Courier New"/>
              <a:buNone/>
            </a:pPr>
            <a:r>
              <a:rPr lang="en-US" sz="1700">
                <a:solidFill>
                  <a:schemeClr val="dk1"/>
                </a:solidFill>
                <a:latin typeface="Courier New"/>
                <a:ea typeface="Courier New"/>
                <a:cs typeface="Courier New"/>
                <a:sym typeface="Courier New"/>
              </a:rPr>
              <a:t>    }</a:t>
            </a:r>
            <a:endParaRPr sz="1700">
              <a:solidFill>
                <a:schemeClr val="dk1"/>
              </a:solidFill>
              <a:latin typeface="Tahoma"/>
              <a:ea typeface="Tahoma"/>
              <a:cs typeface="Tahoma"/>
              <a:sym typeface="Tahoma"/>
            </a:endParaRPr>
          </a:p>
          <a:p>
            <a:pPr marL="625475" lvl="1" indent="-279400" algn="l" rtl="0">
              <a:lnSpc>
                <a:spcPct val="70000"/>
              </a:lnSpc>
              <a:spcBef>
                <a:spcPts val="440"/>
              </a:spcBef>
              <a:spcAft>
                <a:spcPts val="0"/>
              </a:spcAft>
              <a:buClr>
                <a:schemeClr val="dk1"/>
              </a:buClr>
              <a:buSzPts val="2200"/>
              <a:buFont typeface="Courier New"/>
              <a:buNone/>
            </a:pPr>
            <a:r>
              <a:rPr lang="en-US" sz="1700">
                <a:solidFill>
                  <a:schemeClr val="dk1"/>
                </a:solidFill>
                <a:latin typeface="Courier New"/>
                <a:ea typeface="Courier New"/>
                <a:cs typeface="Courier New"/>
                <a:sym typeface="Courier New"/>
              </a:rPr>
              <a:t>    System.out.println();   </a:t>
            </a:r>
            <a:r>
              <a:rPr lang="en-US" sz="1700" b="1">
                <a:solidFill>
                  <a:srgbClr val="008080"/>
                </a:solidFill>
                <a:latin typeface="Courier New"/>
                <a:ea typeface="Courier New"/>
                <a:cs typeface="Courier New"/>
                <a:sym typeface="Courier New"/>
              </a:rPr>
              <a:t>// to end the line</a:t>
            </a:r>
            <a:endParaRPr sz="1700">
              <a:solidFill>
                <a:schemeClr val="dk1"/>
              </a:solidFill>
              <a:latin typeface="Tahoma"/>
              <a:ea typeface="Tahoma"/>
              <a:cs typeface="Tahoma"/>
              <a:sym typeface="Tahoma"/>
            </a:endParaRPr>
          </a:p>
          <a:p>
            <a:pPr marL="625475" lvl="1" indent="-279400" algn="l" rtl="0">
              <a:lnSpc>
                <a:spcPct val="70000"/>
              </a:lnSpc>
              <a:spcBef>
                <a:spcPts val="440"/>
              </a:spcBef>
              <a:spcAft>
                <a:spcPts val="0"/>
              </a:spcAft>
              <a:buClr>
                <a:schemeClr val="dk1"/>
              </a:buClr>
              <a:buSzPts val="2200"/>
              <a:buFont typeface="Courier New"/>
              <a:buNone/>
            </a:pPr>
            <a:r>
              <a:rPr lang="en-US" sz="1700">
                <a:solidFill>
                  <a:schemeClr val="dk1"/>
                </a:solidFill>
                <a:latin typeface="Courier New"/>
                <a:ea typeface="Courier New"/>
                <a:cs typeface="Courier New"/>
                <a:sym typeface="Courier New"/>
              </a:rPr>
              <a:t>}</a:t>
            </a:r>
            <a:endParaRPr sz="1700">
              <a:solidFill>
                <a:schemeClr val="dk1"/>
              </a:solidFill>
              <a:latin typeface="Tahoma"/>
              <a:ea typeface="Tahoma"/>
              <a:cs typeface="Tahoma"/>
              <a:sym typeface="Tahoma"/>
            </a:endParaRPr>
          </a:p>
          <a:p>
            <a:pPr marL="625475" lvl="1" indent="-279400" algn="l" rtl="0">
              <a:lnSpc>
                <a:spcPct val="70000"/>
              </a:lnSpc>
              <a:spcBef>
                <a:spcPts val="440"/>
              </a:spcBef>
              <a:spcAft>
                <a:spcPts val="0"/>
              </a:spcAft>
              <a:buClr>
                <a:schemeClr val="dk1"/>
              </a:buClr>
              <a:buSzPts val="2200"/>
              <a:buFont typeface="Tahoma"/>
              <a:buNone/>
            </a:pPr>
            <a:endParaRPr sz="1700">
              <a:solidFill>
                <a:schemeClr val="dk1"/>
              </a:solidFill>
              <a:latin typeface="Courier New"/>
              <a:ea typeface="Courier New"/>
              <a:cs typeface="Courier New"/>
              <a:sym typeface="Courier New"/>
            </a:endParaRPr>
          </a:p>
          <a:p>
            <a:pPr marL="625475" lvl="1" indent="-279400" algn="l" rtl="0">
              <a:spcBef>
                <a:spcPts val="440"/>
              </a:spcBef>
              <a:spcAft>
                <a:spcPts val="0"/>
              </a:spcAft>
              <a:buClr>
                <a:schemeClr val="dk1"/>
              </a:buClr>
              <a:buSzPts val="2200"/>
              <a:buFont typeface="Tahoma"/>
              <a:buNone/>
            </a:pPr>
            <a:r>
              <a:rPr lang="en-US" sz="1700">
                <a:solidFill>
                  <a:schemeClr val="dk1"/>
                </a:solidFill>
                <a:latin typeface="Tahoma"/>
                <a:ea typeface="Tahoma"/>
                <a:cs typeface="Tahoma"/>
                <a:sym typeface="Tahoma"/>
              </a:rPr>
              <a:t>Output:</a:t>
            </a:r>
            <a:endParaRPr sz="1700">
              <a:solidFill>
                <a:schemeClr val="dk1"/>
              </a:solidFill>
              <a:latin typeface="Courier New"/>
              <a:ea typeface="Courier New"/>
              <a:cs typeface="Courier New"/>
              <a:sym typeface="Courier New"/>
            </a:endParaRPr>
          </a:p>
          <a:p>
            <a:pPr marL="625475" lvl="1" indent="-279400" algn="l" rtl="0">
              <a:lnSpc>
                <a:spcPct val="70000"/>
              </a:lnSpc>
              <a:spcBef>
                <a:spcPts val="440"/>
              </a:spcBef>
              <a:spcAft>
                <a:spcPts val="0"/>
              </a:spcAft>
              <a:buClr>
                <a:schemeClr val="dk1"/>
              </a:buClr>
              <a:buSzPts val="2200"/>
              <a:buFont typeface="Courier New"/>
              <a:buNone/>
            </a:pPr>
            <a:r>
              <a:rPr lang="en-US" sz="1700">
                <a:solidFill>
                  <a:schemeClr val="dk1"/>
                </a:solidFill>
                <a:latin typeface="Courier New"/>
                <a:ea typeface="Courier New"/>
                <a:cs typeface="Courier New"/>
                <a:sym typeface="Courier New"/>
              </a:rPr>
              <a:t>   1   2   3   4   5   6   7   8   9  10</a:t>
            </a:r>
            <a:endParaRPr sz="1700">
              <a:solidFill>
                <a:schemeClr val="dk1"/>
              </a:solidFill>
              <a:latin typeface="Tahoma"/>
              <a:ea typeface="Tahoma"/>
              <a:cs typeface="Tahoma"/>
              <a:sym typeface="Tahoma"/>
            </a:endParaRPr>
          </a:p>
          <a:p>
            <a:pPr marL="625475" lvl="1" indent="-279400" algn="l" rtl="0">
              <a:lnSpc>
                <a:spcPct val="70000"/>
              </a:lnSpc>
              <a:spcBef>
                <a:spcPts val="440"/>
              </a:spcBef>
              <a:spcAft>
                <a:spcPts val="0"/>
              </a:spcAft>
              <a:buClr>
                <a:schemeClr val="dk1"/>
              </a:buClr>
              <a:buSzPts val="2200"/>
              <a:buFont typeface="Courier New"/>
              <a:buNone/>
            </a:pPr>
            <a:r>
              <a:rPr lang="en-US" sz="1700">
                <a:solidFill>
                  <a:schemeClr val="dk1"/>
                </a:solidFill>
                <a:latin typeface="Courier New"/>
                <a:ea typeface="Courier New"/>
                <a:cs typeface="Courier New"/>
                <a:sym typeface="Courier New"/>
              </a:rPr>
              <a:t>   2   4   6   8  10  12  14  16  18  20</a:t>
            </a:r>
            <a:endParaRPr sz="1700">
              <a:solidFill>
                <a:schemeClr val="dk1"/>
              </a:solidFill>
              <a:latin typeface="Tahoma"/>
              <a:ea typeface="Tahoma"/>
              <a:cs typeface="Tahoma"/>
              <a:sym typeface="Tahoma"/>
            </a:endParaRPr>
          </a:p>
          <a:p>
            <a:pPr marL="625475" lvl="1" indent="-279400" algn="l" rtl="0">
              <a:lnSpc>
                <a:spcPct val="70000"/>
              </a:lnSpc>
              <a:spcBef>
                <a:spcPts val="440"/>
              </a:spcBef>
              <a:spcAft>
                <a:spcPts val="0"/>
              </a:spcAft>
              <a:buClr>
                <a:schemeClr val="dk1"/>
              </a:buClr>
              <a:buSzPts val="2200"/>
              <a:buFont typeface="Courier New"/>
              <a:buNone/>
            </a:pPr>
            <a:r>
              <a:rPr lang="en-US" sz="1700">
                <a:solidFill>
                  <a:schemeClr val="dk1"/>
                </a:solidFill>
                <a:latin typeface="Courier New"/>
                <a:ea typeface="Courier New"/>
                <a:cs typeface="Courier New"/>
                <a:sym typeface="Courier New"/>
              </a:rPr>
              <a:t>   3   6   9  12  15  18  21  24  27  30</a:t>
            </a:r>
            <a:endParaRPr/>
          </a:p>
        </p:txBody>
      </p:sp>
      <p:sp>
        <p:nvSpPr>
          <p:cNvPr id="326" name="Google Shape;326;p4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0"/>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Defining Precision with printf()</a:t>
            </a:r>
            <a:endParaRPr/>
          </a:p>
        </p:txBody>
      </p:sp>
      <p:sp>
        <p:nvSpPr>
          <p:cNvPr id="333" name="Google Shape;333;p50"/>
          <p:cNvSpPr txBox="1">
            <a:spLocks noGrp="1"/>
          </p:cNvSpPr>
          <p:nvPr>
            <p:ph type="body" idx="1"/>
          </p:nvPr>
        </p:nvSpPr>
        <p:spPr>
          <a:xfrm>
            <a:off x="457200" y="1159950"/>
            <a:ext cx="8229600" cy="3526200"/>
          </a:xfrm>
          <a:prstGeom prst="rect">
            <a:avLst/>
          </a:prstGeom>
        </p:spPr>
        <p:txBody>
          <a:bodyPr spcFirstLastPara="1" wrap="square" lIns="91425" tIns="45700" rIns="91425" bIns="45700" anchor="t" anchorCtr="0">
            <a:normAutofit lnSpcReduction="10000"/>
          </a:bodyPr>
          <a:lstStyle/>
          <a:p>
            <a:pPr marL="625475" lvl="1" indent="-279400" algn="l" rtl="0">
              <a:spcBef>
                <a:spcPts val="0"/>
              </a:spcBef>
              <a:spcAft>
                <a:spcPts val="0"/>
              </a:spcAft>
              <a:buClr>
                <a:schemeClr val="dk1"/>
              </a:buClr>
              <a:buSzPts val="2200"/>
              <a:buFont typeface="Courier New"/>
              <a:buChar char="–"/>
            </a:pPr>
            <a:r>
              <a:rPr lang="en-US" sz="2200">
                <a:solidFill>
                  <a:schemeClr val="dk1"/>
                </a:solidFill>
                <a:latin typeface="Courier New"/>
                <a:ea typeface="Courier New"/>
                <a:cs typeface="Courier New"/>
                <a:sym typeface="Courier New"/>
              </a:rPr>
              <a:t>%.</a:t>
            </a:r>
            <a:r>
              <a:rPr lang="en-US" sz="2200" b="1">
                <a:solidFill>
                  <a:schemeClr val="dk1"/>
                </a:solidFill>
                <a:latin typeface="Tahoma"/>
                <a:ea typeface="Tahoma"/>
                <a:cs typeface="Tahoma"/>
                <a:sym typeface="Tahoma"/>
              </a:rPr>
              <a:t>D</a:t>
            </a:r>
            <a:r>
              <a:rPr lang="en-US" sz="2200">
                <a:solidFill>
                  <a:schemeClr val="dk1"/>
                </a:solidFill>
                <a:latin typeface="Courier New"/>
                <a:ea typeface="Courier New"/>
                <a:cs typeface="Courier New"/>
                <a:sym typeface="Courier New"/>
              </a:rPr>
              <a:t>f</a:t>
            </a:r>
            <a:r>
              <a:rPr lang="en-US" sz="2200">
                <a:solidFill>
                  <a:schemeClr val="dk1"/>
                </a:solidFill>
                <a:latin typeface="Tahoma"/>
                <a:ea typeface="Tahoma"/>
                <a:cs typeface="Tahoma"/>
                <a:sym typeface="Tahoma"/>
              </a:rPr>
              <a:t>	real number, rounded to </a:t>
            </a:r>
            <a:r>
              <a:rPr lang="en-US" sz="2200" b="1">
                <a:solidFill>
                  <a:schemeClr val="dk1"/>
                </a:solidFill>
                <a:latin typeface="Tahoma"/>
                <a:ea typeface="Tahoma"/>
                <a:cs typeface="Tahoma"/>
                <a:sym typeface="Tahoma"/>
              </a:rPr>
              <a:t>D</a:t>
            </a:r>
            <a:r>
              <a:rPr lang="en-US" sz="2200">
                <a:solidFill>
                  <a:schemeClr val="dk1"/>
                </a:solidFill>
                <a:latin typeface="Tahoma"/>
                <a:ea typeface="Tahoma"/>
                <a:cs typeface="Tahoma"/>
                <a:sym typeface="Tahoma"/>
              </a:rPr>
              <a:t> digits after decimal</a:t>
            </a:r>
            <a:endParaRPr sz="2200">
              <a:solidFill>
                <a:schemeClr val="dk1"/>
              </a:solidFill>
              <a:latin typeface="Tahoma"/>
              <a:ea typeface="Tahoma"/>
              <a:cs typeface="Tahoma"/>
              <a:sym typeface="Tahoma"/>
            </a:endParaRPr>
          </a:p>
          <a:p>
            <a:pPr marL="625475" lvl="1" indent="-279400" algn="l" rtl="0">
              <a:spcBef>
                <a:spcPts val="440"/>
              </a:spcBef>
              <a:spcAft>
                <a:spcPts val="0"/>
              </a:spcAft>
              <a:buClr>
                <a:schemeClr val="dk1"/>
              </a:buClr>
              <a:buSzPts val="2200"/>
              <a:buFont typeface="Courier New"/>
              <a:buChar char="–"/>
            </a:pPr>
            <a:r>
              <a:rPr lang="en-US" sz="2200">
                <a:solidFill>
                  <a:schemeClr val="dk1"/>
                </a:solidFill>
                <a:latin typeface="Courier New"/>
                <a:ea typeface="Courier New"/>
                <a:cs typeface="Courier New"/>
                <a:sym typeface="Courier New"/>
              </a:rPr>
              <a:t>%</a:t>
            </a:r>
            <a:r>
              <a:rPr lang="en-US" sz="2200" b="1">
                <a:solidFill>
                  <a:schemeClr val="dk1"/>
                </a:solidFill>
                <a:latin typeface="Tahoma"/>
                <a:ea typeface="Tahoma"/>
                <a:cs typeface="Tahoma"/>
                <a:sym typeface="Tahoma"/>
              </a:rPr>
              <a:t>W</a:t>
            </a:r>
            <a:r>
              <a:rPr lang="en-US" sz="2200">
                <a:solidFill>
                  <a:schemeClr val="dk1"/>
                </a:solidFill>
                <a:latin typeface="Courier New"/>
                <a:ea typeface="Courier New"/>
                <a:cs typeface="Courier New"/>
                <a:sym typeface="Courier New"/>
              </a:rPr>
              <a:t>.</a:t>
            </a:r>
            <a:r>
              <a:rPr lang="en-US" sz="2200" b="1">
                <a:solidFill>
                  <a:schemeClr val="dk1"/>
                </a:solidFill>
                <a:latin typeface="Tahoma"/>
                <a:ea typeface="Tahoma"/>
                <a:cs typeface="Tahoma"/>
                <a:sym typeface="Tahoma"/>
              </a:rPr>
              <a:t>D</a:t>
            </a:r>
            <a:r>
              <a:rPr lang="en-US" sz="2200">
                <a:solidFill>
                  <a:schemeClr val="dk1"/>
                </a:solidFill>
                <a:latin typeface="Courier New"/>
                <a:ea typeface="Courier New"/>
                <a:cs typeface="Courier New"/>
                <a:sym typeface="Courier New"/>
              </a:rPr>
              <a:t>f</a:t>
            </a:r>
            <a:r>
              <a:rPr lang="en-US" sz="2200">
                <a:solidFill>
                  <a:schemeClr val="dk1"/>
                </a:solidFill>
                <a:latin typeface="Tahoma"/>
                <a:ea typeface="Tahoma"/>
                <a:cs typeface="Tahoma"/>
                <a:sym typeface="Tahoma"/>
              </a:rPr>
              <a:t>	real number, </a:t>
            </a:r>
            <a:r>
              <a:rPr lang="en-US" sz="2200" b="1">
                <a:solidFill>
                  <a:schemeClr val="dk1"/>
                </a:solidFill>
                <a:latin typeface="Tahoma"/>
                <a:ea typeface="Tahoma"/>
                <a:cs typeface="Tahoma"/>
                <a:sym typeface="Tahoma"/>
              </a:rPr>
              <a:t>W</a:t>
            </a:r>
            <a:r>
              <a:rPr lang="en-US" sz="2200">
                <a:solidFill>
                  <a:schemeClr val="dk1"/>
                </a:solidFill>
                <a:latin typeface="Tahoma"/>
                <a:ea typeface="Tahoma"/>
                <a:cs typeface="Tahoma"/>
                <a:sym typeface="Tahoma"/>
              </a:rPr>
              <a:t> chars wide, </a:t>
            </a:r>
            <a:r>
              <a:rPr lang="en-US" sz="2200" b="1">
                <a:solidFill>
                  <a:schemeClr val="dk1"/>
                </a:solidFill>
                <a:latin typeface="Tahoma"/>
                <a:ea typeface="Tahoma"/>
                <a:cs typeface="Tahoma"/>
                <a:sym typeface="Tahoma"/>
              </a:rPr>
              <a:t>D</a:t>
            </a:r>
            <a:r>
              <a:rPr lang="en-US" sz="2200">
                <a:solidFill>
                  <a:schemeClr val="dk1"/>
                </a:solidFill>
                <a:latin typeface="Tahoma"/>
                <a:ea typeface="Tahoma"/>
                <a:cs typeface="Tahoma"/>
                <a:sym typeface="Tahoma"/>
              </a:rPr>
              <a:t> digits after decimal</a:t>
            </a:r>
            <a:endParaRPr sz="2200">
              <a:solidFill>
                <a:schemeClr val="dk1"/>
              </a:solidFill>
              <a:latin typeface="Tahoma"/>
              <a:ea typeface="Tahoma"/>
              <a:cs typeface="Tahoma"/>
              <a:sym typeface="Tahoma"/>
            </a:endParaRPr>
          </a:p>
          <a:p>
            <a:pPr marL="625475" lvl="1" indent="-279400" algn="l" rtl="0">
              <a:spcBef>
                <a:spcPts val="440"/>
              </a:spcBef>
              <a:spcAft>
                <a:spcPts val="0"/>
              </a:spcAft>
              <a:buClr>
                <a:schemeClr val="dk1"/>
              </a:buClr>
              <a:buSzPts val="2200"/>
              <a:buFont typeface="Courier New"/>
              <a:buChar char="–"/>
            </a:pPr>
            <a:r>
              <a:rPr lang="en-US" sz="2200">
                <a:solidFill>
                  <a:schemeClr val="dk1"/>
                </a:solidFill>
                <a:latin typeface="Courier New"/>
                <a:ea typeface="Courier New"/>
                <a:cs typeface="Courier New"/>
                <a:sym typeface="Courier New"/>
              </a:rPr>
              <a:t>%-</a:t>
            </a:r>
            <a:r>
              <a:rPr lang="en-US" sz="2200" b="1">
                <a:solidFill>
                  <a:schemeClr val="dk1"/>
                </a:solidFill>
                <a:latin typeface="Tahoma"/>
                <a:ea typeface="Tahoma"/>
                <a:cs typeface="Tahoma"/>
                <a:sym typeface="Tahoma"/>
              </a:rPr>
              <a:t>W</a:t>
            </a:r>
            <a:r>
              <a:rPr lang="en-US" sz="2200">
                <a:solidFill>
                  <a:schemeClr val="dk1"/>
                </a:solidFill>
                <a:latin typeface="Courier New"/>
                <a:ea typeface="Courier New"/>
                <a:cs typeface="Courier New"/>
                <a:sym typeface="Courier New"/>
              </a:rPr>
              <a:t>.</a:t>
            </a:r>
            <a:r>
              <a:rPr lang="en-US" sz="2200" b="1">
                <a:solidFill>
                  <a:schemeClr val="dk1"/>
                </a:solidFill>
                <a:latin typeface="Tahoma"/>
                <a:ea typeface="Tahoma"/>
                <a:cs typeface="Tahoma"/>
                <a:sym typeface="Tahoma"/>
              </a:rPr>
              <a:t>D</a:t>
            </a:r>
            <a:r>
              <a:rPr lang="en-US" sz="2200">
                <a:solidFill>
                  <a:schemeClr val="dk1"/>
                </a:solidFill>
                <a:latin typeface="Courier New"/>
                <a:ea typeface="Courier New"/>
                <a:cs typeface="Courier New"/>
                <a:sym typeface="Courier New"/>
              </a:rPr>
              <a:t>f</a:t>
            </a:r>
            <a:r>
              <a:rPr lang="en-US" sz="2200">
                <a:solidFill>
                  <a:schemeClr val="dk1"/>
                </a:solidFill>
                <a:latin typeface="Tahoma"/>
                <a:ea typeface="Tahoma"/>
                <a:cs typeface="Tahoma"/>
                <a:sym typeface="Tahoma"/>
              </a:rPr>
              <a:t>	real number, </a:t>
            </a:r>
            <a:r>
              <a:rPr lang="en-US" sz="2200" b="1">
                <a:solidFill>
                  <a:schemeClr val="dk1"/>
                </a:solidFill>
                <a:latin typeface="Tahoma"/>
                <a:ea typeface="Tahoma"/>
                <a:cs typeface="Tahoma"/>
                <a:sym typeface="Tahoma"/>
              </a:rPr>
              <a:t>W</a:t>
            </a:r>
            <a:r>
              <a:rPr lang="en-US" sz="2200">
                <a:solidFill>
                  <a:schemeClr val="dk1"/>
                </a:solidFill>
                <a:latin typeface="Tahoma"/>
                <a:ea typeface="Tahoma"/>
                <a:cs typeface="Tahoma"/>
                <a:sym typeface="Tahoma"/>
              </a:rPr>
              <a:t> wide (left-align), </a:t>
            </a:r>
            <a:r>
              <a:rPr lang="en-US" sz="2200" b="1">
                <a:solidFill>
                  <a:schemeClr val="dk1"/>
                </a:solidFill>
                <a:latin typeface="Tahoma"/>
                <a:ea typeface="Tahoma"/>
                <a:cs typeface="Tahoma"/>
                <a:sym typeface="Tahoma"/>
              </a:rPr>
              <a:t>D</a:t>
            </a:r>
            <a:r>
              <a:rPr lang="en-US" sz="2200">
                <a:solidFill>
                  <a:schemeClr val="dk1"/>
                </a:solidFill>
                <a:latin typeface="Tahoma"/>
                <a:ea typeface="Tahoma"/>
                <a:cs typeface="Tahoma"/>
                <a:sym typeface="Tahoma"/>
              </a:rPr>
              <a:t> after decimal</a:t>
            </a:r>
            <a:endParaRPr sz="2200">
              <a:solidFill>
                <a:schemeClr val="dk1"/>
              </a:solidFill>
              <a:latin typeface="Tahoma"/>
              <a:ea typeface="Tahoma"/>
              <a:cs typeface="Tahoma"/>
              <a:sym typeface="Tahoma"/>
            </a:endParaRPr>
          </a:p>
          <a:p>
            <a:pPr marL="625475" lvl="1" indent="-279400" algn="l" rtl="0">
              <a:lnSpc>
                <a:spcPct val="80000"/>
              </a:lnSpc>
              <a:spcBef>
                <a:spcPts val="400"/>
              </a:spcBef>
              <a:spcAft>
                <a:spcPts val="0"/>
              </a:spcAft>
              <a:buClr>
                <a:schemeClr val="dk1"/>
              </a:buClr>
              <a:buSzPts val="2000"/>
              <a:buFont typeface="Courier New"/>
              <a:buNone/>
            </a:pPr>
            <a:r>
              <a:rPr lang="en-US" sz="2000">
                <a:solidFill>
                  <a:schemeClr val="dk1"/>
                </a:solidFill>
                <a:latin typeface="Courier New"/>
                <a:ea typeface="Courier New"/>
                <a:cs typeface="Courier New"/>
                <a:sym typeface="Courier New"/>
              </a:rPr>
              <a:t>	double gpa = 3.253764;</a:t>
            </a:r>
            <a:endParaRPr sz="800">
              <a:solidFill>
                <a:schemeClr val="dk1"/>
              </a:solidFill>
              <a:latin typeface="Courier New"/>
              <a:ea typeface="Courier New"/>
              <a:cs typeface="Courier New"/>
              <a:sym typeface="Courier New"/>
            </a:endParaRPr>
          </a:p>
          <a:p>
            <a:pPr marL="625475" lvl="1" indent="-279400" algn="l" rtl="0">
              <a:lnSpc>
                <a:spcPct val="80000"/>
              </a:lnSpc>
              <a:spcBef>
                <a:spcPts val="400"/>
              </a:spcBef>
              <a:spcAft>
                <a:spcPts val="0"/>
              </a:spcAft>
              <a:buClr>
                <a:schemeClr val="dk1"/>
              </a:buClr>
              <a:buSzPts val="2000"/>
              <a:buFont typeface="Courier New"/>
              <a:buNone/>
            </a:pPr>
            <a:r>
              <a:rPr lang="en-US" sz="2000">
                <a:solidFill>
                  <a:schemeClr val="dk1"/>
                </a:solidFill>
                <a:latin typeface="Courier New"/>
                <a:ea typeface="Courier New"/>
                <a:cs typeface="Courier New"/>
                <a:sym typeface="Courier New"/>
              </a:rPr>
              <a:t>	System.out.printf("your GPA is </a:t>
            </a:r>
            <a:r>
              <a:rPr lang="en-US" sz="2000" b="1">
                <a:solidFill>
                  <a:schemeClr val="dk1"/>
                </a:solidFill>
                <a:latin typeface="Courier New"/>
                <a:ea typeface="Courier New"/>
                <a:cs typeface="Courier New"/>
                <a:sym typeface="Courier New"/>
              </a:rPr>
              <a:t>%.1f</a:t>
            </a:r>
            <a:r>
              <a:rPr lang="en-US" sz="2000">
                <a:solidFill>
                  <a:schemeClr val="dk1"/>
                </a:solidFill>
                <a:latin typeface="Courier New"/>
                <a:ea typeface="Courier New"/>
                <a:cs typeface="Courier New"/>
                <a:sym typeface="Courier New"/>
              </a:rPr>
              <a:t>\n", gpa);</a:t>
            </a:r>
            <a:endParaRPr sz="2200">
              <a:solidFill>
                <a:schemeClr val="dk1"/>
              </a:solidFill>
              <a:latin typeface="Tahoma"/>
              <a:ea typeface="Tahoma"/>
              <a:cs typeface="Tahoma"/>
              <a:sym typeface="Tahoma"/>
            </a:endParaRPr>
          </a:p>
          <a:p>
            <a:pPr marL="625475" lvl="1" indent="-279400" algn="l" rtl="0">
              <a:lnSpc>
                <a:spcPct val="80000"/>
              </a:lnSpc>
              <a:spcBef>
                <a:spcPts val="400"/>
              </a:spcBef>
              <a:spcAft>
                <a:spcPts val="0"/>
              </a:spcAft>
              <a:buClr>
                <a:schemeClr val="dk1"/>
              </a:buClr>
              <a:buSzPts val="2000"/>
              <a:buFont typeface="Courier New"/>
              <a:buNone/>
            </a:pPr>
            <a:r>
              <a:rPr lang="en-US" sz="2000">
                <a:solidFill>
                  <a:schemeClr val="dk1"/>
                </a:solidFill>
                <a:latin typeface="Courier New"/>
                <a:ea typeface="Courier New"/>
                <a:cs typeface="Courier New"/>
                <a:sym typeface="Courier New"/>
              </a:rPr>
              <a:t>	System.out.printf("more precisely: </a:t>
            </a:r>
            <a:r>
              <a:rPr lang="en-US" sz="2000" b="1">
                <a:solidFill>
                  <a:schemeClr val="dk1"/>
                </a:solidFill>
                <a:latin typeface="Courier New"/>
                <a:ea typeface="Courier New"/>
                <a:cs typeface="Courier New"/>
                <a:sym typeface="Courier New"/>
              </a:rPr>
              <a:t>%8.3f</a:t>
            </a:r>
            <a:r>
              <a:rPr lang="en-US" sz="2000">
                <a:solidFill>
                  <a:schemeClr val="dk1"/>
                </a:solidFill>
                <a:latin typeface="Courier New"/>
                <a:ea typeface="Courier New"/>
                <a:cs typeface="Courier New"/>
                <a:sym typeface="Courier New"/>
              </a:rPr>
              <a:t>\n", gpa);</a:t>
            </a:r>
            <a:endParaRPr sz="2200">
              <a:solidFill>
                <a:schemeClr val="dk1"/>
              </a:solidFill>
              <a:latin typeface="Tahoma"/>
              <a:ea typeface="Tahoma"/>
              <a:cs typeface="Tahoma"/>
              <a:sym typeface="Tahoma"/>
            </a:endParaRPr>
          </a:p>
          <a:p>
            <a:pPr marL="625475" lvl="1" indent="-279400" algn="l" rtl="0">
              <a:lnSpc>
                <a:spcPct val="80000"/>
              </a:lnSpc>
              <a:spcBef>
                <a:spcPts val="400"/>
              </a:spcBef>
              <a:spcAft>
                <a:spcPts val="0"/>
              </a:spcAft>
              <a:buClr>
                <a:schemeClr val="dk1"/>
              </a:buClr>
              <a:buSzPts val="2000"/>
              <a:buFont typeface="Tahoma"/>
              <a:buNone/>
            </a:pPr>
            <a:endParaRPr sz="800">
              <a:solidFill>
                <a:schemeClr val="dk1"/>
              </a:solidFill>
              <a:latin typeface="Courier New"/>
              <a:ea typeface="Courier New"/>
              <a:cs typeface="Courier New"/>
              <a:sym typeface="Courier New"/>
            </a:endParaRPr>
          </a:p>
          <a:p>
            <a:pPr marL="625475" lvl="1" indent="-279400" algn="l" rtl="0">
              <a:lnSpc>
                <a:spcPct val="80000"/>
              </a:lnSpc>
              <a:spcBef>
                <a:spcPts val="440"/>
              </a:spcBef>
              <a:spcAft>
                <a:spcPts val="0"/>
              </a:spcAft>
              <a:buClr>
                <a:schemeClr val="dk1"/>
              </a:buClr>
              <a:buSzPts val="2200"/>
              <a:buFont typeface="Tahoma"/>
              <a:buNone/>
            </a:pPr>
            <a:r>
              <a:rPr lang="en-US" sz="2200">
                <a:solidFill>
                  <a:schemeClr val="dk1"/>
                </a:solidFill>
                <a:latin typeface="Tahoma"/>
                <a:ea typeface="Tahoma"/>
                <a:cs typeface="Tahoma"/>
                <a:sym typeface="Tahoma"/>
              </a:rPr>
              <a:t>	Output:</a:t>
            </a:r>
            <a:endParaRPr sz="2200">
              <a:solidFill>
                <a:schemeClr val="dk1"/>
              </a:solidFill>
              <a:latin typeface="Tahoma"/>
              <a:ea typeface="Tahoma"/>
              <a:cs typeface="Tahoma"/>
              <a:sym typeface="Tahoma"/>
            </a:endParaRPr>
          </a:p>
          <a:p>
            <a:pPr marL="625475" lvl="1" indent="-279400" algn="l" rtl="0">
              <a:lnSpc>
                <a:spcPct val="80000"/>
              </a:lnSpc>
              <a:spcBef>
                <a:spcPts val="180"/>
              </a:spcBef>
              <a:spcAft>
                <a:spcPts val="0"/>
              </a:spcAft>
              <a:buClr>
                <a:schemeClr val="dk1"/>
              </a:buClr>
              <a:buSzPts val="900"/>
              <a:buFont typeface="Courier New"/>
              <a:buNone/>
            </a:pPr>
            <a:r>
              <a:rPr lang="en-US" sz="900">
                <a:solidFill>
                  <a:schemeClr val="dk1"/>
                </a:solidFill>
                <a:latin typeface="Courier New"/>
                <a:ea typeface="Courier New"/>
                <a:cs typeface="Courier New"/>
                <a:sym typeface="Courier New"/>
              </a:rPr>
              <a:t>	</a:t>
            </a:r>
            <a:endParaRPr sz="2200">
              <a:solidFill>
                <a:schemeClr val="dk1"/>
              </a:solidFill>
              <a:latin typeface="Tahoma"/>
              <a:ea typeface="Tahoma"/>
              <a:cs typeface="Tahoma"/>
              <a:sym typeface="Tahoma"/>
            </a:endParaRPr>
          </a:p>
          <a:p>
            <a:pPr marL="625475" lvl="1" indent="-279400" algn="l" rtl="0">
              <a:lnSpc>
                <a:spcPct val="80000"/>
              </a:lnSpc>
              <a:spcBef>
                <a:spcPts val="440"/>
              </a:spcBef>
              <a:spcAft>
                <a:spcPts val="0"/>
              </a:spcAft>
              <a:buClr>
                <a:schemeClr val="dk1"/>
              </a:buClr>
              <a:buSzPts val="2200"/>
              <a:buFont typeface="Courier New"/>
              <a:buNone/>
            </a:pPr>
            <a:r>
              <a:rPr lang="en-US" sz="2200">
                <a:solidFill>
                  <a:schemeClr val="dk1"/>
                </a:solidFill>
                <a:latin typeface="Courier New"/>
                <a:ea typeface="Courier New"/>
                <a:cs typeface="Courier New"/>
                <a:sym typeface="Courier New"/>
              </a:rPr>
              <a:t>	your GPA is 3.3</a:t>
            </a:r>
            <a:endParaRPr sz="2200">
              <a:solidFill>
                <a:schemeClr val="dk1"/>
              </a:solidFill>
              <a:latin typeface="Tahoma"/>
              <a:ea typeface="Tahoma"/>
              <a:cs typeface="Tahoma"/>
              <a:sym typeface="Tahoma"/>
            </a:endParaRPr>
          </a:p>
          <a:p>
            <a:pPr marL="625475" lvl="1" indent="-279400" algn="l" rtl="0">
              <a:lnSpc>
                <a:spcPct val="80000"/>
              </a:lnSpc>
              <a:spcBef>
                <a:spcPts val="440"/>
              </a:spcBef>
              <a:spcAft>
                <a:spcPts val="0"/>
              </a:spcAft>
              <a:buClr>
                <a:schemeClr val="dk1"/>
              </a:buClr>
              <a:buSzPts val="2200"/>
              <a:buFont typeface="Courier New"/>
              <a:buNone/>
            </a:pPr>
            <a:r>
              <a:rPr lang="en-US" sz="2200">
                <a:solidFill>
                  <a:schemeClr val="dk1"/>
                </a:solidFill>
                <a:latin typeface="Courier New"/>
                <a:ea typeface="Courier New"/>
                <a:cs typeface="Courier New"/>
                <a:sym typeface="Courier New"/>
              </a:rPr>
              <a:t>	more precisely:    3.254</a:t>
            </a:r>
            <a:endParaRPr/>
          </a:p>
        </p:txBody>
      </p:sp>
      <p:sp>
        <p:nvSpPr>
          <p:cNvPr id="334" name="Google Shape;334;p5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25</a:t>
            </a:fld>
            <a:endParaRPr/>
          </a:p>
        </p:txBody>
      </p:sp>
      <p:sp>
        <p:nvSpPr>
          <p:cNvPr id="335" name="Google Shape;335;p50"/>
          <p:cNvSpPr txBox="1"/>
          <p:nvPr/>
        </p:nvSpPr>
        <p:spPr>
          <a:xfrm>
            <a:off x="4204488" y="4642691"/>
            <a:ext cx="476400" cy="369300"/>
          </a:xfrm>
          <a:prstGeom prst="rect">
            <a:avLst/>
          </a:prstGeom>
          <a:noFill/>
          <a:ln>
            <a:noFill/>
          </a:ln>
        </p:spPr>
        <p:txBody>
          <a:bodyPr spcFirstLastPara="1" wrap="square" lIns="91425" tIns="45700" rIns="91425" bIns="45700" anchor="t" anchorCtr="0">
            <a:spAutoFit/>
          </a:bodyPr>
          <a:lstStyle/>
          <a:p>
            <a:pPr marL="282575" marR="0" lvl="0" indent="-282575" algn="l" rtl="0">
              <a:lnSpc>
                <a:spcPct val="100000"/>
              </a:lnSpc>
              <a:spcBef>
                <a:spcPts val="0"/>
              </a:spcBef>
              <a:spcAft>
                <a:spcPts val="0"/>
              </a:spcAft>
              <a:buClr>
                <a:schemeClr val="dk1"/>
              </a:buClr>
              <a:buSzPts val="1800"/>
              <a:buFont typeface="Verdana"/>
              <a:buNone/>
            </a:pPr>
            <a:r>
              <a:rPr lang="en-US" sz="1800">
                <a:solidFill>
                  <a:schemeClr val="dk1"/>
                </a:solidFill>
                <a:latin typeface="Verdana"/>
                <a:ea typeface="Verdana"/>
                <a:cs typeface="Verdana"/>
                <a:sym typeface="Verdana"/>
              </a:rPr>
              <a:t> </a:t>
            </a:r>
            <a:r>
              <a:rPr lang="en-US" sz="1800" b="0" i="0" u="none" strike="noStrike" cap="none">
                <a:solidFill>
                  <a:schemeClr val="dk1"/>
                </a:solidFill>
                <a:latin typeface="Verdana"/>
                <a:ea typeface="Verdana"/>
                <a:cs typeface="Verdana"/>
                <a:sym typeface="Verdana"/>
              </a:rPr>
              <a:t>8</a:t>
            </a:r>
            <a:endParaRPr sz="1400" b="0" i="0" u="none" strike="noStrike" cap="none">
              <a:solidFill>
                <a:srgbClr val="000000"/>
              </a:solidFill>
              <a:latin typeface="Arial"/>
              <a:ea typeface="Arial"/>
              <a:cs typeface="Arial"/>
              <a:sym typeface="Arial"/>
            </a:endParaRPr>
          </a:p>
        </p:txBody>
      </p:sp>
      <p:sp>
        <p:nvSpPr>
          <p:cNvPr id="336" name="Google Shape;336;p50"/>
          <p:cNvSpPr/>
          <p:nvPr/>
        </p:nvSpPr>
        <p:spPr>
          <a:xfrm rot="-5400000">
            <a:off x="4306750" y="3742597"/>
            <a:ext cx="357300" cy="1428600"/>
          </a:xfrm>
          <a:prstGeom prst="leftBrace">
            <a:avLst>
              <a:gd name="adj1" fmla="val 8333"/>
              <a:gd name="adj2" fmla="val 50000"/>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7" name="Google Shape;337;p50"/>
          <p:cNvSpPr txBox="1"/>
          <p:nvPr/>
        </p:nvSpPr>
        <p:spPr>
          <a:xfrm>
            <a:off x="4761712" y="3529378"/>
            <a:ext cx="476400" cy="369300"/>
          </a:xfrm>
          <a:prstGeom prst="rect">
            <a:avLst/>
          </a:prstGeom>
          <a:noFill/>
          <a:ln>
            <a:noFill/>
          </a:ln>
        </p:spPr>
        <p:txBody>
          <a:bodyPr spcFirstLastPara="1" wrap="square" lIns="91425" tIns="45700" rIns="91425" bIns="45700" anchor="t" anchorCtr="0">
            <a:spAutoFit/>
          </a:bodyPr>
          <a:lstStyle/>
          <a:p>
            <a:pPr marL="282575" marR="0" lvl="0" indent="-282575" algn="l" rtl="0">
              <a:lnSpc>
                <a:spcPct val="100000"/>
              </a:lnSpc>
              <a:spcBef>
                <a:spcPts val="0"/>
              </a:spcBef>
              <a:spcAft>
                <a:spcPts val="0"/>
              </a:spcAft>
              <a:buClr>
                <a:schemeClr val="dk1"/>
              </a:buClr>
              <a:buSzPts val="1800"/>
              <a:buFont typeface="Verdana"/>
              <a:buNone/>
            </a:pPr>
            <a:r>
              <a:rPr lang="en-US" sz="1800" b="0" i="0" u="none" strike="noStrike" cap="none">
                <a:solidFill>
                  <a:schemeClr val="dk1"/>
                </a:solidFill>
                <a:latin typeface="Verdana"/>
                <a:ea typeface="Verdana"/>
                <a:cs typeface="Verdana"/>
                <a:sym typeface="Verdana"/>
              </a:rPr>
              <a:t>3</a:t>
            </a:r>
            <a:endParaRPr sz="1400" b="0" i="0" u="none" strike="noStrike" cap="none">
              <a:solidFill>
                <a:srgbClr val="000000"/>
              </a:solidFill>
              <a:latin typeface="Arial"/>
              <a:ea typeface="Arial"/>
              <a:cs typeface="Arial"/>
              <a:sym typeface="Arial"/>
            </a:endParaRPr>
          </a:p>
        </p:txBody>
      </p:sp>
      <p:sp>
        <p:nvSpPr>
          <p:cNvPr id="338" name="Google Shape;338;p50"/>
          <p:cNvSpPr/>
          <p:nvPr/>
        </p:nvSpPr>
        <p:spPr>
          <a:xfrm rot="5400000">
            <a:off x="4786075" y="3757075"/>
            <a:ext cx="293100" cy="503400"/>
          </a:xfrm>
          <a:prstGeom prst="leftBrace">
            <a:avLst>
              <a:gd name="adj1" fmla="val 8333"/>
              <a:gd name="adj2" fmla="val 50390"/>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9" name="Google Shape;339;p50"/>
          <p:cNvSpPr txBox="1"/>
          <p:nvPr/>
        </p:nvSpPr>
        <p:spPr>
          <a:xfrm>
            <a:off x="3461837" y="3232753"/>
            <a:ext cx="476400" cy="369300"/>
          </a:xfrm>
          <a:prstGeom prst="rect">
            <a:avLst/>
          </a:prstGeom>
          <a:noFill/>
          <a:ln>
            <a:noFill/>
          </a:ln>
        </p:spPr>
        <p:txBody>
          <a:bodyPr spcFirstLastPara="1" wrap="square" lIns="91425" tIns="45700" rIns="91425" bIns="45700" anchor="t" anchorCtr="0">
            <a:spAutoFit/>
          </a:bodyPr>
          <a:lstStyle/>
          <a:p>
            <a:pPr marL="282575" marR="0" lvl="0" indent="-282575" algn="l" rtl="0">
              <a:lnSpc>
                <a:spcPct val="100000"/>
              </a:lnSpc>
              <a:spcBef>
                <a:spcPts val="0"/>
              </a:spcBef>
              <a:spcAft>
                <a:spcPts val="0"/>
              </a:spcAft>
              <a:buClr>
                <a:schemeClr val="dk1"/>
              </a:buClr>
              <a:buSzPts val="1800"/>
              <a:buFont typeface="Verdana"/>
              <a:buNone/>
            </a:pPr>
            <a:r>
              <a:rPr lang="en-US" sz="1800">
                <a:solidFill>
                  <a:schemeClr val="dk1"/>
                </a:solidFill>
                <a:latin typeface="Verdana"/>
                <a:ea typeface="Verdana"/>
                <a:cs typeface="Verdana"/>
                <a:sym typeface="Verdana"/>
              </a:rPr>
              <a:t>1</a:t>
            </a:r>
            <a:endParaRPr sz="1400" b="0" i="0" u="none" strike="noStrike" cap="none">
              <a:solidFill>
                <a:srgbClr val="000000"/>
              </a:solidFill>
              <a:latin typeface="Arial"/>
              <a:ea typeface="Arial"/>
              <a:cs typeface="Arial"/>
              <a:sym typeface="Arial"/>
            </a:endParaRPr>
          </a:p>
        </p:txBody>
      </p:sp>
      <p:sp>
        <p:nvSpPr>
          <p:cNvPr id="340" name="Google Shape;340;p50"/>
          <p:cNvSpPr/>
          <p:nvPr/>
        </p:nvSpPr>
        <p:spPr>
          <a:xfrm rot="5400000">
            <a:off x="3472475" y="3546775"/>
            <a:ext cx="281400" cy="302700"/>
          </a:xfrm>
          <a:prstGeom prst="leftBrace">
            <a:avLst>
              <a:gd name="adj1" fmla="val 8333"/>
              <a:gd name="adj2" fmla="val 50390"/>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1" name="Google Shape;341;p50"/>
          <p:cNvSpPr/>
          <p:nvPr/>
        </p:nvSpPr>
        <p:spPr>
          <a:xfrm>
            <a:off x="4670750" y="3046975"/>
            <a:ext cx="2100125" cy="1771650"/>
          </a:xfrm>
          <a:custGeom>
            <a:avLst/>
            <a:gdLst/>
            <a:ahLst/>
            <a:cxnLst/>
            <a:rect l="l" t="t" r="r" b="b"/>
            <a:pathLst>
              <a:path w="84005" h="70866" extrusionOk="0">
                <a:moveTo>
                  <a:pt x="0" y="70866"/>
                </a:moveTo>
                <a:cubicBezTo>
                  <a:pt x="16505" y="69595"/>
                  <a:pt x="33771" y="69225"/>
                  <a:pt x="48986" y="62702"/>
                </a:cubicBezTo>
                <a:cubicBezTo>
                  <a:pt x="63955" y="56285"/>
                  <a:pt x="70983" y="38013"/>
                  <a:pt x="77724" y="23186"/>
                </a:cubicBezTo>
                <a:cubicBezTo>
                  <a:pt x="81013" y="15951"/>
                  <a:pt x="85791" y="7539"/>
                  <a:pt x="83276" y="0"/>
                </a:cubicBezTo>
              </a:path>
            </a:pathLst>
          </a:custGeom>
          <a:noFill/>
          <a:ln w="38100" cap="flat" cmpd="sng">
            <a:solidFill>
              <a:schemeClr val="dk2"/>
            </a:solidFill>
            <a:prstDash val="solid"/>
            <a:round/>
            <a:headEnd type="none" w="med" len="med"/>
            <a:tailEnd type="triangle" w="med" len="med"/>
          </a:ln>
        </p:spPr>
        <p:txBody>
          <a:bodyPr/>
          <a:lstStyle/>
          <a:p>
            <a:endParaRPr lang="en-US"/>
          </a:p>
        </p:txBody>
      </p:sp>
      <p:sp>
        <p:nvSpPr>
          <p:cNvPr id="342" name="Google Shape;342;p50"/>
          <p:cNvSpPr/>
          <p:nvPr/>
        </p:nvSpPr>
        <p:spPr>
          <a:xfrm>
            <a:off x="5070800" y="3030650"/>
            <a:ext cx="2073200" cy="663775"/>
          </a:xfrm>
          <a:custGeom>
            <a:avLst/>
            <a:gdLst/>
            <a:ahLst/>
            <a:cxnLst/>
            <a:rect l="l" t="t" r="r" b="b"/>
            <a:pathLst>
              <a:path w="82928" h="26551" extrusionOk="0">
                <a:moveTo>
                  <a:pt x="0" y="26125"/>
                </a:moveTo>
                <a:cubicBezTo>
                  <a:pt x="22007" y="26125"/>
                  <a:pt x="44389" y="27828"/>
                  <a:pt x="65968" y="23513"/>
                </a:cubicBezTo>
                <a:cubicBezTo>
                  <a:pt x="69580" y="22791"/>
                  <a:pt x="72165" y="19518"/>
                  <a:pt x="75112" y="17308"/>
                </a:cubicBezTo>
                <a:cubicBezTo>
                  <a:pt x="77587" y="15452"/>
                  <a:pt x="81147" y="14303"/>
                  <a:pt x="82296" y="11430"/>
                </a:cubicBezTo>
                <a:cubicBezTo>
                  <a:pt x="83747" y="7801"/>
                  <a:pt x="82448" y="2764"/>
                  <a:pt x="79684" y="0"/>
                </a:cubicBezTo>
              </a:path>
            </a:pathLst>
          </a:custGeom>
          <a:noFill/>
          <a:ln w="38100" cap="flat" cmpd="sng">
            <a:solidFill>
              <a:schemeClr val="dk2"/>
            </a:solidFill>
            <a:prstDash val="solid"/>
            <a:round/>
            <a:headEnd type="none" w="med" len="med"/>
            <a:tailEnd type="triangle" w="med" len="med"/>
          </a:ln>
        </p:spPr>
        <p:txBody>
          <a:bodyPr/>
          <a:lstStyle/>
          <a:p>
            <a:endParaRPr lang="en-US"/>
          </a:p>
        </p:txBody>
      </p:sp>
      <p:sp>
        <p:nvSpPr>
          <p:cNvPr id="343" name="Google Shape;343;p50"/>
          <p:cNvSpPr/>
          <p:nvPr/>
        </p:nvSpPr>
        <p:spPr>
          <a:xfrm>
            <a:off x="3772700" y="2391750"/>
            <a:ext cx="2408425" cy="973625"/>
          </a:xfrm>
          <a:custGeom>
            <a:avLst/>
            <a:gdLst/>
            <a:ahLst/>
            <a:cxnLst/>
            <a:rect l="l" t="t" r="r" b="b"/>
            <a:pathLst>
              <a:path w="99604" h="38945" extrusionOk="0">
                <a:moveTo>
                  <a:pt x="0" y="38945"/>
                </a:moveTo>
                <a:cubicBezTo>
                  <a:pt x="8499" y="30441"/>
                  <a:pt x="16994" y="21768"/>
                  <a:pt x="26778" y="14779"/>
                </a:cubicBezTo>
                <a:cubicBezTo>
                  <a:pt x="34213" y="9468"/>
                  <a:pt x="43518" y="7342"/>
                  <a:pt x="52251" y="4655"/>
                </a:cubicBezTo>
                <a:cubicBezTo>
                  <a:pt x="67338" y="13"/>
                  <a:pt x="85490" y="-2739"/>
                  <a:pt x="99604" y="4329"/>
                </a:cubicBezTo>
              </a:path>
            </a:pathLst>
          </a:custGeom>
          <a:noFill/>
          <a:ln w="38100" cap="flat" cmpd="sng">
            <a:solidFill>
              <a:schemeClr val="dk2"/>
            </a:solidFill>
            <a:prstDash val="solid"/>
            <a:round/>
            <a:headEnd type="none" w="med" len="med"/>
            <a:tailEnd type="triangle" w="med" len="med"/>
          </a:ln>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51"/>
          <p:cNvSpPr txBox="1">
            <a:spLocks noGrp="1"/>
          </p:cNvSpPr>
          <p:nvPr>
            <p:ph type="body" idx="1"/>
          </p:nvPr>
        </p:nvSpPr>
        <p:spPr>
          <a:xfrm>
            <a:off x="2431225" y="1209500"/>
            <a:ext cx="6171300" cy="29322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a:t>demo3b()</a:t>
            </a:r>
            <a:endParaRPr/>
          </a:p>
          <a:p>
            <a:pPr marL="0" lvl="0" indent="0" algn="l" rtl="0">
              <a:spcBef>
                <a:spcPts val="360"/>
              </a:spcBef>
              <a:spcAft>
                <a:spcPts val="0"/>
              </a:spcAft>
              <a:buNone/>
            </a:pPr>
            <a:r>
              <a:rPr lang="en-US"/>
              <a:t>Working with columns of text</a:t>
            </a:r>
            <a:endParaRPr/>
          </a:p>
          <a:p>
            <a:pPr marL="0" lvl="0" indent="0" algn="l" rtl="0">
              <a:spcBef>
                <a:spcPts val="360"/>
              </a:spcBef>
              <a:spcAft>
                <a:spcPts val="0"/>
              </a:spcAft>
              <a:buNone/>
            </a:pPr>
            <a:r>
              <a:rPr lang="en-US"/>
              <a:t>printf()</a:t>
            </a:r>
            <a:endParaRPr/>
          </a:p>
          <a:p>
            <a:pPr marL="0" lvl="0" indent="0" algn="l" rtl="0">
              <a:spcBef>
                <a:spcPts val="360"/>
              </a:spcBef>
              <a:spcAft>
                <a:spcPts val="0"/>
              </a:spcAft>
              <a:buNone/>
            </a:pPr>
            <a:endParaRPr/>
          </a:p>
          <a:p>
            <a:pPr marL="0" lvl="0" indent="0" algn="l" rtl="0">
              <a:spcBef>
                <a:spcPts val="360"/>
              </a:spcBef>
              <a:spcAft>
                <a:spcPts val="0"/>
              </a:spcAft>
              <a:buNone/>
            </a:pPr>
            <a:endParaRPr/>
          </a:p>
        </p:txBody>
      </p:sp>
      <p:sp>
        <p:nvSpPr>
          <p:cNvPr id="350" name="Google Shape;350;p51"/>
          <p:cNvSpPr/>
          <p:nvPr/>
        </p:nvSpPr>
        <p:spPr>
          <a:xfrm>
            <a:off x="707650" y="1754250"/>
            <a:ext cx="1457100" cy="1362600"/>
          </a:xfrm>
          <a:prstGeom prst="ellipse">
            <a:avLst/>
          </a:prstGeom>
          <a:solidFill>
            <a:srgbClr val="1F497D"/>
          </a:solidFill>
          <a:ln w="9525"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rgbClr val="FFFFFF"/>
                </a:solidFill>
              </a:rPr>
              <a:t>Demo</a:t>
            </a:r>
            <a:endParaRPr sz="1800" b="1">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52"/>
          <p:cNvSpPr txBox="1">
            <a:spLocks noGrp="1"/>
          </p:cNvSpPr>
          <p:nvPr>
            <p:ph type="title"/>
          </p:nvPr>
        </p:nvSpPr>
        <p:spPr>
          <a:xfrm>
            <a:off x="685800" y="492000"/>
            <a:ext cx="7772400" cy="579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0000"/>
              </a:buClr>
              <a:buSzPts val="4400"/>
              <a:buFont typeface="Arial"/>
              <a:buNone/>
            </a:pPr>
            <a:r>
              <a:rPr lang="en-US">
                <a:solidFill>
                  <a:schemeClr val="dk1"/>
                </a:solidFill>
              </a:rPr>
              <a:t>Remember</a:t>
            </a:r>
            <a:endParaRPr>
              <a:solidFill>
                <a:schemeClr val="dk1"/>
              </a:solidFill>
            </a:endParaRPr>
          </a:p>
        </p:txBody>
      </p:sp>
      <p:sp>
        <p:nvSpPr>
          <p:cNvPr id="356" name="Google Shape;356;p52"/>
          <p:cNvSpPr txBox="1"/>
          <p:nvPr/>
        </p:nvSpPr>
        <p:spPr>
          <a:xfrm>
            <a:off x="6781800" y="4686300"/>
            <a:ext cx="1905000" cy="342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800"/>
              <a:buFont typeface="Arial"/>
              <a:buNone/>
            </a:pPr>
            <a:fld id="{00000000-1234-1234-1234-123412341234}" type="slidenum">
              <a:rPr lang="en-US" sz="1800" b="1" i="0" u="none" strike="noStrike" cap="none">
                <a:solidFill>
                  <a:schemeClr val="dk1"/>
                </a:solidFill>
                <a:latin typeface="Arial"/>
                <a:ea typeface="Arial"/>
                <a:cs typeface="Arial"/>
                <a:sym typeface="Arial"/>
              </a:rPr>
              <a:t>27</a:t>
            </a:fld>
            <a:endParaRPr sz="1400" b="0" i="0" u="none" strike="noStrike" cap="none">
              <a:solidFill>
                <a:srgbClr val="000000"/>
              </a:solidFill>
              <a:latin typeface="Arial"/>
              <a:ea typeface="Arial"/>
              <a:cs typeface="Arial"/>
              <a:sym typeface="Arial"/>
            </a:endParaRPr>
          </a:p>
        </p:txBody>
      </p:sp>
      <p:sp>
        <p:nvSpPr>
          <p:cNvPr id="357" name="Google Shape;357;p52"/>
          <p:cNvSpPr txBox="1">
            <a:spLocks noGrp="1"/>
          </p:cNvSpPr>
          <p:nvPr>
            <p:ph type="body" idx="1"/>
          </p:nvPr>
        </p:nvSpPr>
        <p:spPr>
          <a:xfrm>
            <a:off x="322850" y="1480750"/>
            <a:ext cx="4341900" cy="15624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10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This is the week you start new study habits.</a:t>
            </a:r>
            <a:endParaRPr sz="2800">
              <a:solidFill>
                <a:schemeClr val="dk1"/>
              </a:solidFill>
              <a:latin typeface="Arial"/>
              <a:ea typeface="Arial"/>
              <a:cs typeface="Arial"/>
              <a:sym typeface="Arial"/>
            </a:endParaRPr>
          </a:p>
          <a:p>
            <a:pPr marL="742950" marR="0" lvl="1" indent="-285750" algn="l" rtl="0">
              <a:lnSpc>
                <a:spcPct val="80000"/>
              </a:lnSpc>
              <a:spcBef>
                <a:spcPts val="400"/>
              </a:spcBef>
              <a:spcAft>
                <a:spcPts val="0"/>
              </a:spcAft>
              <a:buClr>
                <a:schemeClr val="dk1"/>
              </a:buClr>
              <a:buSzPts val="2000"/>
              <a:buFont typeface="Courier New"/>
              <a:buNone/>
            </a:pPr>
            <a:endParaRPr/>
          </a:p>
        </p:txBody>
      </p:sp>
      <p:grpSp>
        <p:nvGrpSpPr>
          <p:cNvPr id="358" name="Google Shape;358;p52"/>
          <p:cNvGrpSpPr/>
          <p:nvPr/>
        </p:nvGrpSpPr>
        <p:grpSpPr>
          <a:xfrm>
            <a:off x="4913813" y="475575"/>
            <a:ext cx="4126512" cy="4583250"/>
            <a:chOff x="4913813" y="475575"/>
            <a:chExt cx="4126512" cy="4583250"/>
          </a:xfrm>
        </p:grpSpPr>
        <p:sp>
          <p:nvSpPr>
            <p:cNvPr id="359" name="Google Shape;359;p52"/>
            <p:cNvSpPr/>
            <p:nvPr/>
          </p:nvSpPr>
          <p:spPr>
            <a:xfrm>
              <a:off x="5713000" y="1197975"/>
              <a:ext cx="1242600" cy="1167000"/>
            </a:xfrm>
            <a:prstGeom prst="ellipse">
              <a:avLst/>
            </a:prstGeom>
            <a:solidFill>
              <a:srgbClr val="BF5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0" name="Google Shape;360;p52"/>
            <p:cNvSpPr/>
            <p:nvPr/>
          </p:nvSpPr>
          <p:spPr>
            <a:xfrm>
              <a:off x="6117700" y="3161925"/>
              <a:ext cx="737100" cy="653400"/>
            </a:xfrm>
            <a:prstGeom prst="ellipse">
              <a:avLst/>
            </a:prstGeom>
            <a:solidFill>
              <a:srgbClr val="BF5700">
                <a:alpha val="356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1" name="Google Shape;361;p52"/>
            <p:cNvSpPr/>
            <p:nvPr/>
          </p:nvSpPr>
          <p:spPr>
            <a:xfrm>
              <a:off x="7121100" y="1405675"/>
              <a:ext cx="737100" cy="653400"/>
            </a:xfrm>
            <a:prstGeom prst="ellipse">
              <a:avLst/>
            </a:prstGeom>
            <a:solidFill>
              <a:srgbClr val="BF5700">
                <a:alpha val="556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2" name="Google Shape;362;p52"/>
            <p:cNvSpPr/>
            <p:nvPr/>
          </p:nvSpPr>
          <p:spPr>
            <a:xfrm>
              <a:off x="7381625" y="2561275"/>
              <a:ext cx="737100" cy="653400"/>
            </a:xfrm>
            <a:prstGeom prst="ellipse">
              <a:avLst/>
            </a:prstGeom>
            <a:solidFill>
              <a:srgbClr val="BF5700">
                <a:alpha val="9608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3" name="Google Shape;363;p52"/>
            <p:cNvSpPr/>
            <p:nvPr/>
          </p:nvSpPr>
          <p:spPr>
            <a:xfrm>
              <a:off x="4913813" y="3600900"/>
              <a:ext cx="737100" cy="653400"/>
            </a:xfrm>
            <a:prstGeom prst="ellipse">
              <a:avLst/>
            </a:prstGeom>
            <a:solidFill>
              <a:srgbClr val="BF5700">
                <a:alpha val="980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4" name="Google Shape;364;p52"/>
            <p:cNvSpPr/>
            <p:nvPr/>
          </p:nvSpPr>
          <p:spPr>
            <a:xfrm>
              <a:off x="7561375" y="892075"/>
              <a:ext cx="1242600" cy="1167000"/>
            </a:xfrm>
            <a:prstGeom prst="ellipse">
              <a:avLst/>
            </a:prstGeom>
            <a:solidFill>
              <a:srgbClr val="BF5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5" name="Google Shape;365;p52"/>
            <p:cNvSpPr/>
            <p:nvPr/>
          </p:nvSpPr>
          <p:spPr>
            <a:xfrm>
              <a:off x="7069625" y="823675"/>
              <a:ext cx="1970700" cy="1817400"/>
            </a:xfrm>
            <a:prstGeom prst="ellipse">
              <a:avLst/>
            </a:prstGeom>
            <a:solidFill>
              <a:srgbClr val="BF570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2200" b="1">
                  <a:latin typeface="Comfortaa"/>
                  <a:ea typeface="Comfortaa"/>
                  <a:cs typeface="Comfortaa"/>
                  <a:sym typeface="Comfortaa"/>
                </a:rPr>
                <a:t>You Belong Here</a:t>
              </a:r>
              <a:endParaRPr sz="2200" b="1" i="0" u="none" strike="noStrike" cap="none">
                <a:solidFill>
                  <a:srgbClr val="000000"/>
                </a:solidFill>
                <a:latin typeface="Comfortaa"/>
                <a:ea typeface="Comfortaa"/>
                <a:cs typeface="Comfortaa"/>
                <a:sym typeface="Comfortaa"/>
              </a:endParaRPr>
            </a:p>
          </p:txBody>
        </p:sp>
        <p:sp>
          <p:nvSpPr>
            <p:cNvPr id="366" name="Google Shape;366;p52"/>
            <p:cNvSpPr/>
            <p:nvPr/>
          </p:nvSpPr>
          <p:spPr>
            <a:xfrm>
              <a:off x="6270100" y="475575"/>
              <a:ext cx="1141800" cy="1087800"/>
            </a:xfrm>
            <a:prstGeom prst="ellipse">
              <a:avLst/>
            </a:prstGeom>
            <a:solidFill>
              <a:srgbClr val="BF5700">
                <a:alpha val="30199"/>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7" name="Google Shape;367;p52"/>
            <p:cNvSpPr/>
            <p:nvPr/>
          </p:nvSpPr>
          <p:spPr>
            <a:xfrm>
              <a:off x="6320575" y="4077550"/>
              <a:ext cx="737100" cy="653400"/>
            </a:xfrm>
            <a:prstGeom prst="ellipse">
              <a:avLst/>
            </a:prstGeom>
            <a:solidFill>
              <a:srgbClr val="BF5700">
                <a:alpha val="9608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8" name="Google Shape;368;p52"/>
            <p:cNvSpPr/>
            <p:nvPr/>
          </p:nvSpPr>
          <p:spPr>
            <a:xfrm>
              <a:off x="6868350" y="3214675"/>
              <a:ext cx="1242600" cy="1167000"/>
            </a:xfrm>
            <a:prstGeom prst="ellipse">
              <a:avLst/>
            </a:prstGeom>
            <a:solidFill>
              <a:srgbClr val="BF5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9" name="Google Shape;369;p52"/>
            <p:cNvSpPr/>
            <p:nvPr/>
          </p:nvSpPr>
          <p:spPr>
            <a:xfrm>
              <a:off x="5105275" y="2622125"/>
              <a:ext cx="737100" cy="653400"/>
            </a:xfrm>
            <a:prstGeom prst="ellipse">
              <a:avLst/>
            </a:prstGeom>
            <a:solidFill>
              <a:srgbClr val="BF5700">
                <a:alpha val="9608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0" name="Google Shape;370;p52"/>
            <p:cNvSpPr/>
            <p:nvPr/>
          </p:nvSpPr>
          <p:spPr>
            <a:xfrm>
              <a:off x="6270550" y="4405425"/>
              <a:ext cx="737100" cy="653400"/>
            </a:xfrm>
            <a:prstGeom prst="ellipse">
              <a:avLst/>
            </a:prstGeom>
            <a:solidFill>
              <a:srgbClr val="BF5700">
                <a:alpha val="980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1" name="Google Shape;371;p52"/>
            <p:cNvSpPr/>
            <p:nvPr/>
          </p:nvSpPr>
          <p:spPr>
            <a:xfrm>
              <a:off x="6955600" y="1968725"/>
              <a:ext cx="737100" cy="653400"/>
            </a:xfrm>
            <a:prstGeom prst="ellipse">
              <a:avLst/>
            </a:prstGeom>
            <a:solidFill>
              <a:srgbClr val="BF5700">
                <a:alpha val="35690"/>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53"/>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UT NEWS</a:t>
            </a:r>
            <a:endParaRPr/>
          </a:p>
        </p:txBody>
      </p:sp>
      <p:sp>
        <p:nvSpPr>
          <p:cNvPr id="378" name="Google Shape;378;p53"/>
          <p:cNvSpPr txBox="1">
            <a:spLocks noGrp="1"/>
          </p:cNvSpPr>
          <p:nvPr>
            <p:ph type="body" idx="1"/>
          </p:nvPr>
        </p:nvSpPr>
        <p:spPr>
          <a:xfrm>
            <a:off x="457200" y="1159950"/>
            <a:ext cx="8229600" cy="35262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a:t>Bits and BItes with VISA tmrw at 2pm in room GDC 2.100. Join VISA for an afternoon treat and network with VISA employees</a:t>
            </a:r>
            <a:endParaRPr/>
          </a:p>
        </p:txBody>
      </p:sp>
      <p:sp>
        <p:nvSpPr>
          <p:cNvPr id="379" name="Google Shape;379;p5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28</a:t>
            </a:fld>
            <a:endParaRPr/>
          </a:p>
        </p:txBody>
      </p:sp>
      <p:pic>
        <p:nvPicPr>
          <p:cNvPr id="380" name="Google Shape;380;p53"/>
          <p:cNvPicPr preferRelativeResize="0"/>
          <p:nvPr/>
        </p:nvPicPr>
        <p:blipFill>
          <a:blip r:embed="rId3">
            <a:alphaModFix/>
          </a:blip>
          <a:stretch>
            <a:fillRect/>
          </a:stretch>
        </p:blipFill>
        <p:spPr>
          <a:xfrm>
            <a:off x="2276100" y="3004038"/>
            <a:ext cx="4191000" cy="136207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Shape 385"/>
        <p:cNvGrpSpPr/>
        <p:nvPr/>
      </p:nvGrpSpPr>
      <p:grpSpPr>
        <a:xfrm>
          <a:off x="0" y="0"/>
          <a:ext cx="0" cy="0"/>
          <a:chOff x="0" y="0"/>
          <a:chExt cx="0" cy="0"/>
        </a:xfrm>
      </p:grpSpPr>
      <p:pic>
        <p:nvPicPr>
          <p:cNvPr id="386" name="Google Shape;386;p54"/>
          <p:cNvPicPr preferRelativeResize="0"/>
          <p:nvPr/>
        </p:nvPicPr>
        <p:blipFill rotWithShape="1">
          <a:blip r:embed="rId3">
            <a:alphaModFix/>
          </a:blip>
          <a:srcRect/>
          <a:stretch/>
        </p:blipFill>
        <p:spPr>
          <a:xfrm>
            <a:off x="1050763" y="1477375"/>
            <a:ext cx="6105525" cy="781050"/>
          </a:xfrm>
          <a:prstGeom prst="rect">
            <a:avLst/>
          </a:prstGeom>
          <a:noFill/>
          <a:ln>
            <a:noFill/>
          </a:ln>
        </p:spPr>
      </p:pic>
      <p:sp>
        <p:nvSpPr>
          <p:cNvPr id="387" name="Google Shape;387;p54"/>
          <p:cNvSpPr txBox="1">
            <a:spLocks noGrp="1"/>
          </p:cNvSpPr>
          <p:nvPr>
            <p:ph type="title"/>
          </p:nvPr>
        </p:nvSpPr>
        <p:spPr>
          <a:xfrm>
            <a:off x="1567450" y="0"/>
            <a:ext cx="5287500" cy="415800"/>
          </a:xfrm>
          <a:prstGeom prst="rect">
            <a:avLst/>
          </a:prstGeom>
          <a:solidFill>
            <a:schemeClr val="lt1"/>
          </a:solid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SzPct val="44444"/>
              <a:buNone/>
            </a:pPr>
            <a:r>
              <a:rPr lang="en-US" sz="2500" b="1"/>
              <a:t>Pattern - Loop Accumulator</a:t>
            </a:r>
            <a:endParaRPr sz="2500" b="1"/>
          </a:p>
        </p:txBody>
      </p:sp>
      <p:sp>
        <p:nvSpPr>
          <p:cNvPr id="388" name="Google Shape;388;p54"/>
          <p:cNvSpPr/>
          <p:nvPr/>
        </p:nvSpPr>
        <p:spPr>
          <a:xfrm>
            <a:off x="585725" y="520850"/>
            <a:ext cx="3756600" cy="495600"/>
          </a:xfrm>
          <a:prstGeom prst="wedgeRectCallout">
            <a:avLst>
              <a:gd name="adj1" fmla="val -4301"/>
              <a:gd name="adj2" fmla="val 185871"/>
            </a:avLst>
          </a:prstGeom>
          <a:noFill/>
          <a:ln w="38100"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An accumulator can be int, double or String, and is typically initialized to 0, 0.0 or “”.</a:t>
            </a:r>
            <a:endParaRPr sz="1400" b="0" i="0" u="none" strike="noStrike" cap="none">
              <a:solidFill>
                <a:srgbClr val="000000"/>
              </a:solidFill>
              <a:latin typeface="Arial"/>
              <a:ea typeface="Arial"/>
              <a:cs typeface="Arial"/>
              <a:sym typeface="Arial"/>
            </a:endParaRPr>
          </a:p>
        </p:txBody>
      </p:sp>
      <p:sp>
        <p:nvSpPr>
          <p:cNvPr id="389" name="Google Shape;389;p54"/>
          <p:cNvSpPr/>
          <p:nvPr/>
        </p:nvSpPr>
        <p:spPr>
          <a:xfrm>
            <a:off x="3883975" y="2719350"/>
            <a:ext cx="4672800" cy="701700"/>
          </a:xfrm>
          <a:prstGeom prst="wedgeRectCallout">
            <a:avLst>
              <a:gd name="adj1" fmla="val -70878"/>
              <a:gd name="adj2" fmla="val -150666"/>
            </a:avLst>
          </a:prstGeom>
          <a:noFill/>
          <a:ln w="38100"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sum on the right side of an assignment is a reference to the current value of the variable.</a:t>
            </a:r>
            <a:endParaRPr sz="1400" b="0" i="0" u="none" strike="noStrike" cap="none">
              <a:solidFill>
                <a:srgbClr val="000000"/>
              </a:solidFill>
              <a:latin typeface="Arial"/>
              <a:ea typeface="Arial"/>
              <a:cs typeface="Arial"/>
              <a:sym typeface="Arial"/>
            </a:endParaRPr>
          </a:p>
        </p:txBody>
      </p:sp>
      <p:sp>
        <p:nvSpPr>
          <p:cNvPr id="390" name="Google Shape;390;p54"/>
          <p:cNvSpPr/>
          <p:nvPr/>
        </p:nvSpPr>
        <p:spPr>
          <a:xfrm>
            <a:off x="145075" y="2719350"/>
            <a:ext cx="3115800" cy="701700"/>
          </a:xfrm>
          <a:prstGeom prst="wedgeRectCallout">
            <a:avLst>
              <a:gd name="adj1" fmla="val 19240"/>
              <a:gd name="adj2" fmla="val -149708"/>
            </a:avLst>
          </a:prstGeom>
          <a:noFill/>
          <a:ln w="38100"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sum on the left side of an assignment means this is where the new value will be stored.</a:t>
            </a:r>
            <a:endParaRPr sz="1400" b="0" i="0" u="none" strike="noStrike" cap="none">
              <a:solidFill>
                <a:srgbClr val="000000"/>
              </a:solidFill>
              <a:latin typeface="Arial"/>
              <a:ea typeface="Arial"/>
              <a:cs typeface="Arial"/>
              <a:sym typeface="Arial"/>
            </a:endParaRPr>
          </a:p>
        </p:txBody>
      </p:sp>
      <p:sp>
        <p:nvSpPr>
          <p:cNvPr id="391" name="Google Shape;391;p54"/>
          <p:cNvSpPr/>
          <p:nvPr/>
        </p:nvSpPr>
        <p:spPr>
          <a:xfrm>
            <a:off x="4840150" y="520850"/>
            <a:ext cx="4135500" cy="495600"/>
          </a:xfrm>
          <a:prstGeom prst="wedgeRectCallout">
            <a:avLst>
              <a:gd name="adj1" fmla="val -74409"/>
              <a:gd name="adj2" fmla="val 221186"/>
            </a:avLst>
          </a:prstGeom>
          <a:noFill/>
          <a:ln w="38100"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The right side of an assignment is evaluated first, then placed in the variable on the left side.</a:t>
            </a:r>
            <a:endParaRPr sz="1400" b="0" i="0" u="none" strike="noStrike" cap="none">
              <a:solidFill>
                <a:srgbClr val="000000"/>
              </a:solidFill>
              <a:latin typeface="Arial"/>
              <a:ea typeface="Arial"/>
              <a:cs typeface="Arial"/>
              <a:sym typeface="Arial"/>
            </a:endParaRPr>
          </a:p>
        </p:txBody>
      </p:sp>
      <p:graphicFrame>
        <p:nvGraphicFramePr>
          <p:cNvPr id="392" name="Google Shape;392;p54"/>
          <p:cNvGraphicFramePr/>
          <p:nvPr/>
        </p:nvGraphicFramePr>
        <p:xfrm>
          <a:off x="232600" y="4139725"/>
          <a:ext cx="3000000" cy="3000000"/>
        </p:xfrm>
        <a:graphic>
          <a:graphicData uri="http://schemas.openxmlformats.org/drawingml/2006/table">
            <a:tbl>
              <a:tblPr>
                <a:noFill/>
                <a:tableStyleId>{28B2092F-5378-40EF-BE86-5E59A07B1AF2}</a:tableStyleId>
              </a:tblPr>
              <a:tblGrid>
                <a:gridCol w="940875">
                  <a:extLst>
                    <a:ext uri="{9D8B030D-6E8A-4147-A177-3AD203B41FA5}">
                      <a16:colId xmlns:a16="http://schemas.microsoft.com/office/drawing/2014/main" val="20000"/>
                    </a:ext>
                  </a:extLst>
                </a:gridCol>
                <a:gridCol w="599975">
                  <a:extLst>
                    <a:ext uri="{9D8B030D-6E8A-4147-A177-3AD203B41FA5}">
                      <a16:colId xmlns:a16="http://schemas.microsoft.com/office/drawing/2014/main" val="20001"/>
                    </a:ext>
                  </a:extLst>
                </a:gridCol>
              </a:tblGrid>
              <a:tr h="495300">
                <a:tc>
                  <a:txBody>
                    <a:bodyPr/>
                    <a:lstStyle/>
                    <a:p>
                      <a:pPr marL="0" marR="0" lvl="0" indent="0" algn="l" rtl="0">
                        <a:lnSpc>
                          <a:spcPct val="100000"/>
                        </a:lnSpc>
                        <a:spcBef>
                          <a:spcPts val="0"/>
                        </a:spcBef>
                        <a:spcAft>
                          <a:spcPts val="0"/>
                        </a:spcAft>
                        <a:buClr>
                          <a:schemeClr val="dk1"/>
                        </a:buClr>
                        <a:buSzPts val="1500"/>
                        <a:buFont typeface="Courier New"/>
                        <a:buNone/>
                      </a:pPr>
                      <a:r>
                        <a:rPr lang="en-US" sz="1500" u="none" strike="noStrike" cap="none">
                          <a:solidFill>
                            <a:schemeClr val="dk1"/>
                          </a:solidFill>
                          <a:latin typeface="Courier New"/>
                          <a:ea typeface="Courier New"/>
                          <a:cs typeface="Courier New"/>
                          <a:sym typeface="Courier New"/>
                        </a:rPr>
                        <a:t>sum</a:t>
                      </a:r>
                      <a:endParaRPr sz="1100" u="none" strike="noStrike" cap="none"/>
                    </a:p>
                  </a:txBody>
                  <a:tcPr marL="91450" marR="91450" marT="34300" marB="34300" anchor="ctr" anchorCtr="1">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0</a:t>
                      </a:r>
                      <a:endParaRPr sz="1400" u="none" strike="noStrike" cap="none">
                        <a:solidFill>
                          <a:schemeClr val="dk1"/>
                        </a:solidFill>
                        <a:latin typeface="Arial"/>
                        <a:ea typeface="Arial"/>
                        <a:cs typeface="Arial"/>
                        <a:sym typeface="Arial"/>
                      </a:endParaRPr>
                    </a:p>
                  </a:txBody>
                  <a:tcPr marL="91450" marR="91450" marT="34300" marB="34300" anchor="ctr" anchorCtr="1">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393" name="Google Shape;393;p54"/>
          <p:cNvSpPr txBox="1"/>
          <p:nvPr/>
        </p:nvSpPr>
        <p:spPr>
          <a:xfrm>
            <a:off x="0" y="3654925"/>
            <a:ext cx="8892900" cy="831300"/>
          </a:xfrm>
          <a:prstGeom prst="rect">
            <a:avLst/>
          </a:prstGeom>
          <a:noFill/>
          <a:ln>
            <a:noFill/>
          </a:ln>
        </p:spPr>
        <p:txBody>
          <a:bodyPr spcFirstLastPara="1" wrap="square" lIns="91425" tIns="91425" rIns="91425" bIns="91425" anchor="t" anchorCtr="0">
            <a:spAutoFit/>
          </a:bodyPr>
          <a:lstStyle/>
          <a:p>
            <a:pPr marL="457200" marR="0" lvl="0" indent="-317500" algn="l" rtl="0">
              <a:lnSpc>
                <a:spcPct val="100000"/>
              </a:lnSpc>
              <a:spcBef>
                <a:spcPts val="0"/>
              </a:spcBef>
              <a:spcAft>
                <a:spcPts val="0"/>
              </a:spcAft>
              <a:buClr>
                <a:srgbClr val="000000"/>
              </a:buClr>
              <a:buSzPts val="1400"/>
              <a:buFont typeface="Calibri"/>
              <a:buAutoNum type="arabicPeriod"/>
            </a:pPr>
            <a:r>
              <a:rPr lang="en-US" sz="1400" b="0" i="0" u="none" strike="noStrike" cap="none">
                <a:solidFill>
                  <a:srgbClr val="000000"/>
                </a:solidFill>
                <a:latin typeface="Calibri"/>
                <a:ea typeface="Calibri"/>
                <a:cs typeface="Calibri"/>
                <a:sym typeface="Calibri"/>
              </a:rPr>
              <a:t>put 0 in sum                      2. evaluate right side of assignment            3. put result of right side into variable on left</a:t>
            </a:r>
            <a:endParaRPr sz="14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alibri"/>
                <a:ea typeface="Calibri"/>
                <a:cs typeface="Calibri"/>
                <a:sym typeface="Calibri"/>
              </a:rPr>
              <a:t>                                                                                                                        previous contents of this variable are deleted</a:t>
            </a:r>
            <a:endParaRPr sz="14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alibri"/>
                <a:ea typeface="Calibri"/>
                <a:cs typeface="Calibri"/>
                <a:sym typeface="Calibri"/>
              </a:rPr>
              <a:t>                                                        0 + 7 = 7</a:t>
            </a:r>
            <a:endParaRPr sz="1400" b="0" i="0" u="none" strike="noStrike" cap="none">
              <a:solidFill>
                <a:srgbClr val="000000"/>
              </a:solidFill>
              <a:latin typeface="Calibri"/>
              <a:ea typeface="Calibri"/>
              <a:cs typeface="Calibri"/>
              <a:sym typeface="Calibri"/>
            </a:endParaRPr>
          </a:p>
        </p:txBody>
      </p:sp>
      <p:graphicFrame>
        <p:nvGraphicFramePr>
          <p:cNvPr id="394" name="Google Shape;394;p54"/>
          <p:cNvGraphicFramePr/>
          <p:nvPr/>
        </p:nvGraphicFramePr>
        <p:xfrm>
          <a:off x="4572000" y="4375850"/>
          <a:ext cx="3000000" cy="3000000"/>
        </p:xfrm>
        <a:graphic>
          <a:graphicData uri="http://schemas.openxmlformats.org/drawingml/2006/table">
            <a:tbl>
              <a:tblPr>
                <a:noFill/>
                <a:tableStyleId>{28B2092F-5378-40EF-BE86-5E59A07B1AF2}</a:tableStyleId>
              </a:tblPr>
              <a:tblGrid>
                <a:gridCol w="940875">
                  <a:extLst>
                    <a:ext uri="{9D8B030D-6E8A-4147-A177-3AD203B41FA5}">
                      <a16:colId xmlns:a16="http://schemas.microsoft.com/office/drawing/2014/main" val="20000"/>
                    </a:ext>
                  </a:extLst>
                </a:gridCol>
                <a:gridCol w="599975">
                  <a:extLst>
                    <a:ext uri="{9D8B030D-6E8A-4147-A177-3AD203B41FA5}">
                      <a16:colId xmlns:a16="http://schemas.microsoft.com/office/drawing/2014/main" val="20001"/>
                    </a:ext>
                  </a:extLst>
                </a:gridCol>
              </a:tblGrid>
              <a:tr h="495300">
                <a:tc>
                  <a:txBody>
                    <a:bodyPr/>
                    <a:lstStyle/>
                    <a:p>
                      <a:pPr marL="0" marR="0" lvl="0" indent="0" algn="l" rtl="0">
                        <a:lnSpc>
                          <a:spcPct val="100000"/>
                        </a:lnSpc>
                        <a:spcBef>
                          <a:spcPts val="0"/>
                        </a:spcBef>
                        <a:spcAft>
                          <a:spcPts val="0"/>
                        </a:spcAft>
                        <a:buClr>
                          <a:schemeClr val="dk1"/>
                        </a:buClr>
                        <a:buSzPts val="1500"/>
                        <a:buFont typeface="Courier New"/>
                        <a:buNone/>
                      </a:pPr>
                      <a:r>
                        <a:rPr lang="en-US" sz="1500" u="none" strike="noStrike" cap="none">
                          <a:solidFill>
                            <a:schemeClr val="dk1"/>
                          </a:solidFill>
                          <a:latin typeface="Courier New"/>
                          <a:ea typeface="Courier New"/>
                          <a:cs typeface="Courier New"/>
                          <a:sym typeface="Courier New"/>
                        </a:rPr>
                        <a:t>sum</a:t>
                      </a:r>
                      <a:endParaRPr sz="1100" u="none" strike="noStrike" cap="none"/>
                    </a:p>
                  </a:txBody>
                  <a:tcPr marL="91450" marR="91450" marT="34300" marB="34300" anchor="ctr" anchorCtr="1">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0</a:t>
                      </a:r>
                      <a:endParaRPr sz="1400" u="none" strike="noStrike" cap="none">
                        <a:solidFill>
                          <a:schemeClr val="dk1"/>
                        </a:solidFill>
                        <a:latin typeface="Arial"/>
                        <a:ea typeface="Arial"/>
                        <a:cs typeface="Arial"/>
                        <a:sym typeface="Arial"/>
                      </a:endParaRPr>
                    </a:p>
                  </a:txBody>
                  <a:tcPr marL="91450" marR="91450" marT="34300" marB="34300" anchor="ctr" anchorCtr="1">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395" name="Google Shape;395;p54"/>
          <p:cNvSpPr/>
          <p:nvPr/>
        </p:nvSpPr>
        <p:spPr>
          <a:xfrm>
            <a:off x="5338875" y="4177100"/>
            <a:ext cx="892800" cy="892800"/>
          </a:xfrm>
          <a:prstGeom prst="mathMultiply">
            <a:avLst>
              <a:gd name="adj1" fmla="val 14572"/>
            </a:avLst>
          </a:prstGeom>
          <a:solidFill>
            <a:schemeClr val="dk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396" name="Google Shape;396;p54"/>
          <p:cNvGraphicFramePr/>
          <p:nvPr/>
        </p:nvGraphicFramePr>
        <p:xfrm>
          <a:off x="6854950" y="4375850"/>
          <a:ext cx="3000000" cy="3000000"/>
        </p:xfrm>
        <a:graphic>
          <a:graphicData uri="http://schemas.openxmlformats.org/drawingml/2006/table">
            <a:tbl>
              <a:tblPr>
                <a:noFill/>
                <a:tableStyleId>{28B2092F-5378-40EF-BE86-5E59A07B1AF2}</a:tableStyleId>
              </a:tblPr>
              <a:tblGrid>
                <a:gridCol w="940875">
                  <a:extLst>
                    <a:ext uri="{9D8B030D-6E8A-4147-A177-3AD203B41FA5}">
                      <a16:colId xmlns:a16="http://schemas.microsoft.com/office/drawing/2014/main" val="20000"/>
                    </a:ext>
                  </a:extLst>
                </a:gridCol>
                <a:gridCol w="599975">
                  <a:extLst>
                    <a:ext uri="{9D8B030D-6E8A-4147-A177-3AD203B41FA5}">
                      <a16:colId xmlns:a16="http://schemas.microsoft.com/office/drawing/2014/main" val="20001"/>
                    </a:ext>
                  </a:extLst>
                </a:gridCol>
              </a:tblGrid>
              <a:tr h="495300">
                <a:tc>
                  <a:txBody>
                    <a:bodyPr/>
                    <a:lstStyle/>
                    <a:p>
                      <a:pPr marL="0" marR="0" lvl="0" indent="0" algn="l" rtl="0">
                        <a:lnSpc>
                          <a:spcPct val="100000"/>
                        </a:lnSpc>
                        <a:spcBef>
                          <a:spcPts val="0"/>
                        </a:spcBef>
                        <a:spcAft>
                          <a:spcPts val="0"/>
                        </a:spcAft>
                        <a:buClr>
                          <a:schemeClr val="dk1"/>
                        </a:buClr>
                        <a:buSzPts val="1500"/>
                        <a:buFont typeface="Courier New"/>
                        <a:buNone/>
                      </a:pPr>
                      <a:r>
                        <a:rPr lang="en-US" sz="1500" u="none" strike="noStrike" cap="none">
                          <a:solidFill>
                            <a:schemeClr val="dk1"/>
                          </a:solidFill>
                          <a:latin typeface="Courier New"/>
                          <a:ea typeface="Courier New"/>
                          <a:cs typeface="Courier New"/>
                          <a:sym typeface="Courier New"/>
                        </a:rPr>
                        <a:t>sum</a:t>
                      </a:r>
                      <a:endParaRPr sz="1100" u="none" strike="noStrike" cap="none"/>
                    </a:p>
                  </a:txBody>
                  <a:tcPr marL="91450" marR="91450" marT="34300" marB="34300" anchor="ctr" anchorCtr="1">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7</a:t>
                      </a:r>
                      <a:endParaRPr sz="1400" u="none" strike="noStrike" cap="none">
                        <a:solidFill>
                          <a:schemeClr val="dk1"/>
                        </a:solidFill>
                        <a:latin typeface="Arial"/>
                        <a:ea typeface="Arial"/>
                        <a:cs typeface="Arial"/>
                        <a:sym typeface="Arial"/>
                      </a:endParaRPr>
                    </a:p>
                  </a:txBody>
                  <a:tcPr marL="91450" marR="91450" marT="34300" marB="34300" anchor="ctr" anchorCtr="1">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397" name="Google Shape;397;p54"/>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SzPts val="1300"/>
              <a:buNone/>
            </a:pPr>
            <a:fld id="{00000000-1234-1234-1234-123412341234}" type="slidenum">
              <a:rPr lang="en-US"/>
              <a:t>29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8"/>
                                        </p:tgtEl>
                                        <p:attrNameLst>
                                          <p:attrName>style.visibility</p:attrName>
                                        </p:attrNameLst>
                                      </p:cBhvr>
                                      <p:to>
                                        <p:strVal val="visible"/>
                                      </p:to>
                                    </p:set>
                                    <p:animEffect transition="in" filter="fade">
                                      <p:cBhvr>
                                        <p:cTn id="7" dur="1000"/>
                                        <p:tgtEl>
                                          <p:spTgt spid="388"/>
                                        </p:tgtEl>
                                      </p:cBhvr>
                                    </p:animEffect>
                                  </p:childTnLst>
                                </p:cTn>
                              </p:par>
                              <p:par>
                                <p:cTn id="8" presetID="10" presetClass="entr" presetSubtype="0" fill="hold" nodeType="withEffect">
                                  <p:stCondLst>
                                    <p:cond delay="0"/>
                                  </p:stCondLst>
                                  <p:childTnLst>
                                    <p:set>
                                      <p:cBhvr>
                                        <p:cTn id="9" dur="1" fill="hold">
                                          <p:stCondLst>
                                            <p:cond delay="0"/>
                                          </p:stCondLst>
                                        </p:cTn>
                                        <p:tgtEl>
                                          <p:spTgt spid="389"/>
                                        </p:tgtEl>
                                        <p:attrNameLst>
                                          <p:attrName>style.visibility</p:attrName>
                                        </p:attrNameLst>
                                      </p:cBhvr>
                                      <p:to>
                                        <p:strVal val="visible"/>
                                      </p:to>
                                    </p:set>
                                    <p:animEffect transition="in" filter="fade">
                                      <p:cBhvr>
                                        <p:cTn id="10" dur="1000"/>
                                        <p:tgtEl>
                                          <p:spTgt spid="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Announcements - Getting This Done!</a:t>
            </a:r>
            <a:endParaRPr/>
          </a:p>
        </p:txBody>
      </p:sp>
      <p:sp>
        <p:nvSpPr>
          <p:cNvPr id="152" name="Google Shape;152;p28"/>
          <p:cNvSpPr txBox="1">
            <a:spLocks noGrp="1"/>
          </p:cNvSpPr>
          <p:nvPr>
            <p:ph type="body" idx="1"/>
          </p:nvPr>
        </p:nvSpPr>
        <p:spPr>
          <a:xfrm>
            <a:off x="457200" y="1159950"/>
            <a:ext cx="8229600" cy="3526200"/>
          </a:xfrm>
          <a:prstGeom prst="rect">
            <a:avLst/>
          </a:prstGeom>
        </p:spPr>
        <p:txBody>
          <a:bodyPr spcFirstLastPara="1" wrap="square" lIns="91425" tIns="45700" rIns="91425" bIns="45700" anchor="t" anchorCtr="0">
            <a:normAutofit fontScale="85000" lnSpcReduction="20000"/>
          </a:bodyPr>
          <a:lstStyle/>
          <a:p>
            <a:pPr marL="0" lvl="0" indent="0" algn="l" rtl="0">
              <a:spcBef>
                <a:spcPts val="360"/>
              </a:spcBef>
              <a:spcAft>
                <a:spcPts val="0"/>
              </a:spcAft>
              <a:buNone/>
            </a:pPr>
            <a:r>
              <a:rPr lang="en-US"/>
              <a:t>If you didn’t get the grade you wanted on the Unit 1 Exam:</a:t>
            </a:r>
            <a:endParaRPr/>
          </a:p>
          <a:p>
            <a:pPr marL="457200" lvl="0" indent="-325755" algn="l" rtl="0">
              <a:spcBef>
                <a:spcPts val="360"/>
              </a:spcBef>
              <a:spcAft>
                <a:spcPts val="0"/>
              </a:spcAft>
              <a:buSzPct val="56250"/>
              <a:buChar char="●"/>
            </a:pPr>
            <a:r>
              <a:rPr lang="en-US"/>
              <a:t>Meet with CS Academic Coach, Claudia Trevino</a:t>
            </a:r>
            <a:endParaRPr/>
          </a:p>
          <a:p>
            <a:pPr marL="457200" lvl="0" indent="-325755" algn="l" rtl="0">
              <a:spcBef>
                <a:spcPts val="0"/>
              </a:spcBef>
              <a:spcAft>
                <a:spcPts val="0"/>
              </a:spcAft>
              <a:buSzPct val="56250"/>
              <a:buChar char="●"/>
            </a:pPr>
            <a:r>
              <a:rPr lang="en-US"/>
              <a:t>CS 312 Study Plan - This Friday Only</a:t>
            </a:r>
            <a:endParaRPr/>
          </a:p>
          <a:p>
            <a:pPr marL="914400" lvl="1" indent="-325755" algn="l" rtl="0">
              <a:spcBef>
                <a:spcPts val="0"/>
              </a:spcBef>
              <a:spcAft>
                <a:spcPts val="0"/>
              </a:spcAft>
              <a:buSzPct val="64285"/>
              <a:buChar char="○"/>
            </a:pPr>
            <a:r>
              <a:rPr lang="en-US"/>
              <a:t>1 - 2, GDC 2.410</a:t>
            </a:r>
            <a:endParaRPr/>
          </a:p>
          <a:p>
            <a:pPr marL="914400" lvl="1" indent="-325755" algn="l" rtl="0">
              <a:spcBef>
                <a:spcPts val="0"/>
              </a:spcBef>
              <a:spcAft>
                <a:spcPts val="0"/>
              </a:spcAft>
              <a:buSzPct val="64285"/>
              <a:buChar char="○"/>
            </a:pPr>
            <a:r>
              <a:rPr lang="en-US"/>
              <a:t>4 - 5, GDC 2.410</a:t>
            </a:r>
            <a:endParaRPr/>
          </a:p>
          <a:p>
            <a:pPr marL="457200" lvl="0" indent="-325755" algn="l" rtl="0">
              <a:spcBef>
                <a:spcPts val="0"/>
              </a:spcBef>
              <a:spcAft>
                <a:spcPts val="0"/>
              </a:spcAft>
              <a:buSzPct val="56250"/>
              <a:buChar char="●"/>
            </a:pPr>
            <a:r>
              <a:rPr lang="en-US"/>
              <a:t>Attend Free Group Tutoring with Caleb each week.</a:t>
            </a:r>
            <a:endParaRPr/>
          </a:p>
          <a:p>
            <a:pPr marL="914400" lvl="1" indent="-325755" algn="l" rtl="0">
              <a:spcBef>
                <a:spcPts val="0"/>
              </a:spcBef>
              <a:spcAft>
                <a:spcPts val="0"/>
              </a:spcAft>
              <a:buSzPct val="64285"/>
              <a:buChar char="○"/>
            </a:pPr>
            <a:r>
              <a:rPr lang="en-US"/>
              <a:t>Wednesday, 4 - 5:30, GDC 3.516</a:t>
            </a:r>
            <a:endParaRPr/>
          </a:p>
          <a:p>
            <a:pPr marL="914400" lvl="1" indent="-325755" algn="l" rtl="0">
              <a:spcBef>
                <a:spcPts val="0"/>
              </a:spcBef>
              <a:spcAft>
                <a:spcPts val="0"/>
              </a:spcAft>
              <a:buSzPct val="64285"/>
              <a:buChar char="○"/>
            </a:pPr>
            <a:r>
              <a:rPr lang="en-US"/>
              <a:t>Thursday, 2 - 3:30, GDC 2.104</a:t>
            </a:r>
            <a:endParaRPr/>
          </a:p>
          <a:p>
            <a:pPr marL="914400" lvl="1" indent="-395605" algn="l" rtl="0">
              <a:spcBef>
                <a:spcPts val="0"/>
              </a:spcBef>
              <a:spcAft>
                <a:spcPts val="0"/>
              </a:spcAft>
              <a:buSzPct val="126594"/>
              <a:buChar char="○"/>
            </a:pPr>
            <a:r>
              <a:rPr lang="en-US" sz="2444">
                <a:solidFill>
                  <a:schemeClr val="hlink"/>
                </a:solidFill>
                <a:highlight>
                  <a:srgbClr val="FFFF00"/>
                </a:highlight>
                <a:uFill>
                  <a:noFill/>
                </a:uFill>
                <a:latin typeface="Arial"/>
                <a:ea typeface="Arial"/>
                <a:cs typeface="Arial"/>
                <a:sym typeface="Arial"/>
                <a:hlinkClick r:id="rId3"/>
              </a:rPr>
              <a:t>https://buddy312-9c200.web.app/#home</a:t>
            </a:r>
            <a:endParaRPr sz="4094">
              <a:highlight>
                <a:srgbClr val="FFFF00"/>
              </a:highlight>
            </a:endParaRPr>
          </a:p>
        </p:txBody>
      </p:sp>
      <p:sp>
        <p:nvSpPr>
          <p:cNvPr id="153" name="Google Shape;153;p2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solidFill>
                  <a:srgbClr val="3F3F3F"/>
                </a:solidFill>
                <a:latin typeface="Calibri"/>
                <a:ea typeface="Calibri"/>
                <a:cs typeface="Calibri"/>
                <a:sym typeface="Calibri"/>
              </a:rPr>
              <a:t>3</a:t>
            </a:fld>
            <a:endParaRPr>
              <a:solidFill>
                <a:srgbClr val="3F3F3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9"/>
          <p:cNvSpPr txBox="1"/>
          <p:nvPr/>
        </p:nvSpPr>
        <p:spPr>
          <a:xfrm>
            <a:off x="1051500" y="2660681"/>
            <a:ext cx="7003200" cy="1122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3600" b="1">
                <a:latin typeface="Calibri"/>
                <a:ea typeface="Calibri"/>
                <a:cs typeface="Calibri"/>
                <a:sym typeface="Calibri"/>
              </a:rPr>
              <a:t>4.1 Quiz</a:t>
            </a:r>
            <a:endParaRPr sz="3600" b="1">
              <a:latin typeface="Calibri"/>
              <a:ea typeface="Calibri"/>
              <a:cs typeface="Calibri"/>
              <a:sym typeface="Calibri"/>
            </a:endParaRPr>
          </a:p>
        </p:txBody>
      </p:sp>
      <p:pic>
        <p:nvPicPr>
          <p:cNvPr id="160" name="Google Shape;160;p29"/>
          <p:cNvPicPr preferRelativeResize="0"/>
          <p:nvPr/>
        </p:nvPicPr>
        <p:blipFill>
          <a:blip r:embed="rId3">
            <a:alphaModFix/>
          </a:blip>
          <a:stretch>
            <a:fillRect/>
          </a:stretch>
        </p:blipFill>
        <p:spPr>
          <a:xfrm>
            <a:off x="3454750" y="1261625"/>
            <a:ext cx="2234512" cy="122126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sz="1300" b="0">
                <a:solidFill>
                  <a:srgbClr val="3F3F3F"/>
                </a:solidFill>
                <a:latin typeface="Calibri"/>
                <a:ea typeface="Calibri"/>
                <a:cs typeface="Calibri"/>
                <a:sym typeface="Calibri"/>
              </a:rPr>
              <a:t>5</a:t>
            </a:fld>
            <a:endParaRPr sz="1300" b="0">
              <a:solidFill>
                <a:srgbClr val="3F3F3F"/>
              </a:solidFill>
              <a:latin typeface="Calibri"/>
              <a:ea typeface="Calibri"/>
              <a:cs typeface="Calibri"/>
              <a:sym typeface="Calibri"/>
            </a:endParaRPr>
          </a:p>
        </p:txBody>
      </p:sp>
      <p:sp>
        <p:nvSpPr>
          <p:cNvPr id="167" name="Google Shape;167;p30"/>
          <p:cNvSpPr txBox="1">
            <a:spLocks noGrp="1"/>
          </p:cNvSpPr>
          <p:nvPr>
            <p:ph type="title"/>
          </p:nvPr>
        </p:nvSpPr>
        <p:spPr>
          <a:xfrm>
            <a:off x="457200" y="463951"/>
            <a:ext cx="8229600" cy="4812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Catch Up</a:t>
            </a:r>
            <a:endParaRPr/>
          </a:p>
        </p:txBody>
      </p:sp>
      <p:sp>
        <p:nvSpPr>
          <p:cNvPr id="168" name="Google Shape;168;p30"/>
          <p:cNvSpPr txBox="1">
            <a:spLocks noGrp="1"/>
          </p:cNvSpPr>
          <p:nvPr>
            <p:ph type="body" idx="1"/>
          </p:nvPr>
        </p:nvSpPr>
        <p:spPr>
          <a:xfrm>
            <a:off x="457200" y="1159950"/>
            <a:ext cx="8229600" cy="35262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a:t>4.1 Slides 37-39</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3"/>
        <p:cNvGrpSpPr/>
        <p:nvPr/>
      </p:nvGrpSpPr>
      <p:grpSpPr>
        <a:xfrm>
          <a:off x="0" y="0"/>
          <a:ext cx="0" cy="0"/>
          <a:chOff x="0" y="0"/>
          <a:chExt cx="0" cy="0"/>
        </a:xfrm>
      </p:grpSpPr>
      <p:cxnSp>
        <p:nvCxnSpPr>
          <p:cNvPr id="174" name="Google Shape;174;p31"/>
          <p:cNvCxnSpPr/>
          <p:nvPr/>
        </p:nvCxnSpPr>
        <p:spPr>
          <a:xfrm rot="10800000" flipH="1">
            <a:off x="628650" y="3463950"/>
            <a:ext cx="7818000" cy="22200"/>
          </a:xfrm>
          <a:prstGeom prst="straightConnector1">
            <a:avLst/>
          </a:prstGeom>
          <a:noFill/>
          <a:ln w="19050" cap="flat" cmpd="sng">
            <a:solidFill>
              <a:srgbClr val="BF5700"/>
            </a:solidFill>
            <a:prstDash val="solid"/>
            <a:round/>
            <a:headEnd type="none" w="sm" len="sm"/>
            <a:tailEnd type="none" w="sm" len="sm"/>
          </a:ln>
        </p:spPr>
      </p:cxnSp>
      <p:sp>
        <p:nvSpPr>
          <p:cNvPr id="175" name="Google Shape;175;p31"/>
          <p:cNvSpPr txBox="1"/>
          <p:nvPr/>
        </p:nvSpPr>
        <p:spPr>
          <a:xfrm>
            <a:off x="502920" y="1657350"/>
            <a:ext cx="7886700" cy="1752600"/>
          </a:xfrm>
          <a:prstGeom prst="rect">
            <a:avLst/>
          </a:prstGeom>
          <a:noFill/>
          <a:ln>
            <a:noFill/>
          </a:ln>
        </p:spPr>
        <p:txBody>
          <a:bodyPr spcFirstLastPara="1" wrap="square" lIns="91425" tIns="45700" rIns="91425" bIns="45700" anchor="b" anchorCtr="0">
            <a:noAutofit/>
          </a:bodyPr>
          <a:lstStyle/>
          <a:p>
            <a:pPr marL="0" marR="0" lvl="0" indent="0" algn="ctr" rtl="0">
              <a:lnSpc>
                <a:spcPct val="142857"/>
              </a:lnSpc>
              <a:spcBef>
                <a:spcPts val="0"/>
              </a:spcBef>
              <a:spcAft>
                <a:spcPts val="0"/>
              </a:spcAft>
              <a:buClr>
                <a:srgbClr val="BF5700"/>
              </a:buClr>
              <a:buSzPts val="2800"/>
              <a:buFont typeface="Arial Black"/>
              <a:buNone/>
            </a:pPr>
            <a:r>
              <a:rPr lang="en-US" sz="4000" b="1">
                <a:solidFill>
                  <a:srgbClr val="BF5700"/>
                </a:solidFill>
                <a:latin typeface="Arial Black"/>
                <a:ea typeface="Arial Black"/>
                <a:cs typeface="Arial Black"/>
                <a:sym typeface="Arial Black"/>
              </a:rPr>
              <a:t>4.2 </a:t>
            </a:r>
            <a:endParaRPr sz="4000" b="1">
              <a:solidFill>
                <a:srgbClr val="BF5700"/>
              </a:solidFill>
              <a:latin typeface="Arial Black"/>
              <a:ea typeface="Arial Black"/>
              <a:cs typeface="Arial Black"/>
              <a:sym typeface="Arial Black"/>
            </a:endParaRPr>
          </a:p>
          <a:p>
            <a:pPr marL="0" marR="0" lvl="0" indent="0" algn="ctr" rtl="0">
              <a:lnSpc>
                <a:spcPct val="142857"/>
              </a:lnSpc>
              <a:spcBef>
                <a:spcPts val="0"/>
              </a:spcBef>
              <a:spcAft>
                <a:spcPts val="0"/>
              </a:spcAft>
              <a:buClr>
                <a:srgbClr val="BF5700"/>
              </a:buClr>
              <a:buSzPts val="2800"/>
              <a:buFont typeface="Arial Black"/>
              <a:buNone/>
            </a:pPr>
            <a:r>
              <a:rPr lang="en-US" sz="4000" b="1">
                <a:solidFill>
                  <a:srgbClr val="BF5700"/>
                </a:solidFill>
                <a:latin typeface="Arial Black"/>
                <a:ea typeface="Arial Black"/>
                <a:cs typeface="Arial Black"/>
                <a:sym typeface="Arial Black"/>
              </a:rPr>
              <a:t>Cumulative Algorithms</a:t>
            </a:r>
            <a:endParaRPr sz="40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2"/>
          <p:cNvSpPr txBox="1">
            <a:spLocks noGrp="1"/>
          </p:cNvSpPr>
          <p:nvPr>
            <p:ph type="title"/>
          </p:nvPr>
        </p:nvSpPr>
        <p:spPr>
          <a:xfrm>
            <a:off x="457200" y="309453"/>
            <a:ext cx="8229600" cy="8574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000"/>
              <a:buNone/>
            </a:pPr>
            <a:r>
              <a:rPr lang="en-US"/>
              <a:t>Conditions in a Sequence Patterns</a:t>
            </a:r>
            <a:endParaRPr/>
          </a:p>
        </p:txBody>
      </p:sp>
      <p:sp>
        <p:nvSpPr>
          <p:cNvPr id="182" name="Google Shape;182;p32"/>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SzPts val="1300"/>
              <a:buNone/>
            </a:pPr>
            <a:fld id="{00000000-1234-1234-1234-123412341234}" type="slidenum">
              <a:rPr lang="en-US">
                <a:solidFill>
                  <a:srgbClr val="3F3F3F"/>
                </a:solidFill>
                <a:latin typeface="Calibri"/>
                <a:ea typeface="Calibri"/>
                <a:cs typeface="Calibri"/>
                <a:sym typeface="Calibri"/>
              </a:rPr>
              <a:t>7</a:t>
            </a:fld>
            <a:endParaRPr>
              <a:solidFill>
                <a:srgbClr val="3F3F3F"/>
              </a:solidFill>
              <a:latin typeface="Calibri"/>
              <a:ea typeface="Calibri"/>
              <a:cs typeface="Calibri"/>
              <a:sym typeface="Calibri"/>
            </a:endParaRPr>
          </a:p>
        </p:txBody>
      </p:sp>
      <p:graphicFrame>
        <p:nvGraphicFramePr>
          <p:cNvPr id="183" name="Google Shape;183;p32"/>
          <p:cNvGraphicFramePr/>
          <p:nvPr>
            <p:extLst>
              <p:ext uri="{D42A27DB-BD31-4B8C-83A1-F6EECF244321}">
                <p14:modId xmlns:p14="http://schemas.microsoft.com/office/powerpoint/2010/main" val="3638446297"/>
              </p:ext>
            </p:extLst>
          </p:nvPr>
        </p:nvGraphicFramePr>
        <p:xfrm>
          <a:off x="394488" y="1109811"/>
          <a:ext cx="4722550" cy="3816910"/>
        </p:xfrm>
        <a:graphic>
          <a:graphicData uri="http://schemas.openxmlformats.org/drawingml/2006/table">
            <a:tbl>
              <a:tblPr>
                <a:noFill/>
                <a:tableStyleId>{58179034-6E1B-4874-B640-317FED32F570}</a:tableStyleId>
              </a:tblPr>
              <a:tblGrid>
                <a:gridCol w="2202850">
                  <a:extLst>
                    <a:ext uri="{9D8B030D-6E8A-4147-A177-3AD203B41FA5}">
                      <a16:colId xmlns:a16="http://schemas.microsoft.com/office/drawing/2014/main" val="20000"/>
                    </a:ext>
                  </a:extLst>
                </a:gridCol>
                <a:gridCol w="2519700">
                  <a:extLst>
                    <a:ext uri="{9D8B030D-6E8A-4147-A177-3AD203B41FA5}">
                      <a16:colId xmlns:a16="http://schemas.microsoft.com/office/drawing/2014/main" val="20001"/>
                    </a:ext>
                  </a:extLst>
                </a:gridCol>
              </a:tblGrid>
              <a:tr h="365725">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t>Description</a:t>
                      </a:r>
                      <a:endParaRPr sz="1200" b="1" u="none" strike="noStrike" cap="none"/>
                    </a:p>
                  </a:txBody>
                  <a:tcPr marL="91425" marR="91425" marT="91425" marB="9142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t>Pattern</a:t>
                      </a:r>
                      <a:endParaRPr sz="1200" b="1" u="none" strike="noStrike" cap="none"/>
                    </a:p>
                  </a:txBody>
                  <a:tcPr marL="91425" marR="91425" marT="91425" marB="9142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128247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Mutually exclusive, always 1 </a:t>
                      </a:r>
                      <a:r>
                        <a:rPr lang="en-US"/>
                        <a:t>outcome</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t>Nested ifs with else</a:t>
                      </a:r>
                      <a:endParaRPr sz="1400" u="none" strike="noStrike" cap="none"/>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if (condition1)</a:t>
                      </a:r>
                      <a:endParaRPr sz="1300"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    // code</a:t>
                      </a:r>
                      <a:endParaRPr sz="1300"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else if (condition2)</a:t>
                      </a:r>
                      <a:endParaRPr sz="1300"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    // code</a:t>
                      </a:r>
                      <a:endParaRPr sz="1300"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else</a:t>
                      </a:r>
                      <a:endParaRPr sz="1300"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    // code</a:t>
                      </a:r>
                      <a:endParaRPr sz="1300" u="none" strike="noStrike" cap="none">
                        <a:latin typeface="Courier New"/>
                        <a:ea typeface="Courier New"/>
                        <a:cs typeface="Courier New"/>
                        <a:sym typeface="Courier New"/>
                      </a:endParaRPr>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extLst>
                  <a:ext uri="{0D108BD9-81ED-4DB2-BD59-A6C34878D82A}">
                    <a16:rowId xmlns:a16="http://schemas.microsoft.com/office/drawing/2014/main" val="10001"/>
                  </a:ext>
                </a:extLst>
              </a:tr>
              <a:tr h="8862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Mutually exclusive, 0 or 1 result</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t>Nested ifs, no else</a:t>
                      </a:r>
                      <a:endParaRPr sz="1400" u="none" strike="noStrike" cap="none"/>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100"/>
                        <a:buFont typeface="Arial"/>
                        <a:buNone/>
                      </a:pPr>
                      <a:r>
                        <a:rPr lang="en-US" sz="1300" u="none" strike="noStrike" cap="none">
                          <a:solidFill>
                            <a:schemeClr val="dk1"/>
                          </a:solidFill>
                          <a:latin typeface="Courier New"/>
                          <a:ea typeface="Courier New"/>
                          <a:cs typeface="Courier New"/>
                          <a:sym typeface="Courier New"/>
                        </a:rPr>
                        <a:t>if (condition1)</a:t>
                      </a:r>
                      <a:endParaRPr sz="1300" u="none" strike="noStrike" cap="none">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u="none" strike="noStrike" cap="none">
                          <a:solidFill>
                            <a:schemeClr val="dk1"/>
                          </a:solidFill>
                          <a:latin typeface="Courier New"/>
                          <a:ea typeface="Courier New"/>
                          <a:cs typeface="Courier New"/>
                          <a:sym typeface="Courier New"/>
                        </a:rPr>
                        <a:t>    // code</a:t>
                      </a:r>
                      <a:endParaRPr sz="1300" u="none" strike="noStrike" cap="none">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u="none" strike="noStrike" cap="none">
                          <a:solidFill>
                            <a:schemeClr val="dk1"/>
                          </a:solidFill>
                          <a:latin typeface="Courier New"/>
                          <a:ea typeface="Courier New"/>
                          <a:cs typeface="Courier New"/>
                          <a:sym typeface="Courier New"/>
                        </a:rPr>
                        <a:t>else if (condition2)</a:t>
                      </a:r>
                      <a:endParaRPr sz="1300" u="none" strike="noStrike" cap="none">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u="none" strike="noStrike" cap="none">
                          <a:solidFill>
                            <a:schemeClr val="dk1"/>
                          </a:solidFill>
                          <a:latin typeface="Courier New"/>
                          <a:ea typeface="Courier New"/>
                          <a:cs typeface="Courier New"/>
                          <a:sym typeface="Courier New"/>
                        </a:rPr>
                        <a:t>    // code</a:t>
                      </a:r>
                      <a:endParaRPr sz="1300" u="none" strike="noStrike" cap="none"/>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extLst>
                  <a:ext uri="{0D108BD9-81ED-4DB2-BD59-A6C34878D82A}">
                    <a16:rowId xmlns:a16="http://schemas.microsoft.com/office/drawing/2014/main" val="10002"/>
                  </a:ext>
                </a:extLst>
              </a:tr>
              <a:tr h="128247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Not mutually exclusive</a:t>
                      </a:r>
                      <a:endParaRPr sz="1400" u="none" strike="noStrike" cap="none" dirty="0"/>
                    </a:p>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independent ifs, no </a:t>
                      </a:r>
                      <a:r>
                        <a:rPr lang="en-US" sz="1400" u="none" strike="noStrike" cap="none" dirty="0" err="1"/>
                        <a:t>elses</a:t>
                      </a:r>
                      <a:endParaRPr sz="1400" u="none" strike="noStrike" cap="none" dirty="0"/>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300" u="none" strike="noStrike" cap="none" dirty="0">
                          <a:latin typeface="Courier New"/>
                          <a:ea typeface="Courier New"/>
                          <a:cs typeface="Courier New"/>
                          <a:sym typeface="Courier New"/>
                        </a:rPr>
                        <a:t>if (condition1)</a:t>
                      </a:r>
                      <a:endParaRPr sz="1300"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dirty="0">
                          <a:latin typeface="Courier New"/>
                          <a:ea typeface="Courier New"/>
                          <a:cs typeface="Courier New"/>
                          <a:sym typeface="Courier New"/>
                        </a:rPr>
                        <a:t>    // code</a:t>
                      </a:r>
                      <a:endParaRPr sz="1300"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dirty="0">
                          <a:latin typeface="Courier New"/>
                          <a:ea typeface="Courier New"/>
                          <a:cs typeface="Courier New"/>
                          <a:sym typeface="Courier New"/>
                        </a:rPr>
                        <a:t>if (condition2)</a:t>
                      </a:r>
                      <a:endParaRPr sz="1300"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dirty="0">
                          <a:latin typeface="Courier New"/>
                          <a:ea typeface="Courier New"/>
                          <a:cs typeface="Courier New"/>
                          <a:sym typeface="Courier New"/>
                        </a:rPr>
                        <a:t>    // code</a:t>
                      </a:r>
                      <a:endParaRPr sz="1300"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dirty="0">
                          <a:latin typeface="Courier New"/>
                          <a:ea typeface="Courier New"/>
                          <a:cs typeface="Courier New"/>
                          <a:sym typeface="Courier New"/>
                        </a:rPr>
                        <a:t>if (condition 3)</a:t>
                      </a:r>
                      <a:endParaRPr sz="1300"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dirty="0">
                          <a:latin typeface="Courier New"/>
                          <a:ea typeface="Courier New"/>
                          <a:cs typeface="Courier New"/>
                          <a:sym typeface="Courier New"/>
                        </a:rPr>
                        <a:t>    // code</a:t>
                      </a:r>
                      <a:endParaRPr sz="1300" u="none" strike="noStrike" cap="none" dirty="0">
                        <a:latin typeface="Courier New"/>
                        <a:ea typeface="Courier New"/>
                        <a:cs typeface="Courier New"/>
                        <a:sym typeface="Courier New"/>
                      </a:endParaRPr>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84" name="Google Shape;184;p32"/>
          <p:cNvSpPr txBox="1"/>
          <p:nvPr/>
        </p:nvSpPr>
        <p:spPr>
          <a:xfrm>
            <a:off x="5415325" y="1195975"/>
            <a:ext cx="3568500" cy="371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200"/>
              <a:t>Match these examples:</a:t>
            </a:r>
            <a:endParaRPr sz="2200"/>
          </a:p>
          <a:p>
            <a:pPr marL="457200" lvl="0" indent="-368300" algn="l" rtl="0">
              <a:spcBef>
                <a:spcPts val="0"/>
              </a:spcBef>
              <a:spcAft>
                <a:spcPts val="0"/>
              </a:spcAft>
              <a:buSzPts val="2200"/>
              <a:buFont typeface="Calibri"/>
              <a:buChar char="●"/>
            </a:pPr>
            <a:r>
              <a:rPr lang="en-US" sz="2200">
                <a:solidFill>
                  <a:schemeClr val="dk1"/>
                </a:solidFill>
              </a:rPr>
              <a:t>Whether you made the dean's list (GPA &gt; 3.8) or honor roll (3.5-3.8).</a:t>
            </a:r>
            <a:endParaRPr sz="2200">
              <a:solidFill>
                <a:schemeClr val="dk1"/>
              </a:solidFill>
            </a:endParaRPr>
          </a:p>
          <a:p>
            <a:pPr marL="457200" lvl="0" indent="-368300" algn="l" rtl="0">
              <a:spcBef>
                <a:spcPts val="0"/>
              </a:spcBef>
              <a:spcAft>
                <a:spcPts val="0"/>
              </a:spcAft>
              <a:buClr>
                <a:schemeClr val="dk1"/>
              </a:buClr>
              <a:buSzPts val="2200"/>
              <a:buChar char="●"/>
            </a:pPr>
            <a:r>
              <a:rPr lang="en-US" sz="2200">
                <a:solidFill>
                  <a:schemeClr val="dk1"/>
                </a:solidFill>
              </a:rPr>
              <a:t>Whether a number is divisible by 2, 3, and/or 5.</a:t>
            </a:r>
            <a:endParaRPr sz="2200">
              <a:solidFill>
                <a:schemeClr val="dk1"/>
              </a:solidFill>
            </a:endParaRPr>
          </a:p>
          <a:p>
            <a:pPr marL="457200" lvl="0" indent="-368300" algn="l" rtl="0">
              <a:spcBef>
                <a:spcPts val="0"/>
              </a:spcBef>
              <a:spcAft>
                <a:spcPts val="0"/>
              </a:spcAft>
              <a:buSzPts val="2200"/>
              <a:buFont typeface="Calibri"/>
              <a:buChar char="●"/>
            </a:pPr>
            <a:r>
              <a:rPr lang="en-US" sz="2200">
                <a:solidFill>
                  <a:schemeClr val="dk1"/>
                </a:solidFill>
              </a:rPr>
              <a:t>Assigning a letter grade A, B, C, D or F based on an average</a:t>
            </a:r>
            <a:endParaRPr sz="2200">
              <a:solidFill>
                <a:schemeClr val="dk1"/>
              </a:solidFill>
            </a:endParaRPr>
          </a:p>
          <a:p>
            <a:pPr marL="457200" lvl="0" indent="0" algn="l" rtl="0">
              <a:spcBef>
                <a:spcPts val="0"/>
              </a:spcBef>
              <a:spcAft>
                <a:spcPts val="0"/>
              </a:spcAft>
              <a:buNone/>
            </a:pPr>
            <a:endParaRPr>
              <a:latin typeface="Calibri"/>
              <a:ea typeface="Calibri"/>
              <a:cs typeface="Calibri"/>
              <a:sym typeface="Calibri"/>
            </a:endParaRPr>
          </a:p>
        </p:txBody>
      </p:sp>
      <p:cxnSp>
        <p:nvCxnSpPr>
          <p:cNvPr id="185" name="Google Shape;185;p32"/>
          <p:cNvCxnSpPr/>
          <p:nvPr/>
        </p:nvCxnSpPr>
        <p:spPr>
          <a:xfrm flipH="1">
            <a:off x="4861750" y="2869450"/>
            <a:ext cx="1082700" cy="1119600"/>
          </a:xfrm>
          <a:prstGeom prst="straightConnector1">
            <a:avLst/>
          </a:prstGeom>
          <a:noFill/>
          <a:ln w="28575" cap="flat" cmpd="sng">
            <a:solidFill>
              <a:schemeClr val="dk2"/>
            </a:solidFill>
            <a:prstDash val="solid"/>
            <a:round/>
            <a:headEnd type="none" w="med" len="med"/>
            <a:tailEnd type="triangle" w="med" len="med"/>
          </a:ln>
        </p:spPr>
      </p:cxnSp>
      <p:cxnSp>
        <p:nvCxnSpPr>
          <p:cNvPr id="186" name="Google Shape;186;p32"/>
          <p:cNvCxnSpPr/>
          <p:nvPr/>
        </p:nvCxnSpPr>
        <p:spPr>
          <a:xfrm rot="10800000">
            <a:off x="4898625" y="2192750"/>
            <a:ext cx="1008900" cy="1673400"/>
          </a:xfrm>
          <a:prstGeom prst="straightConnector1">
            <a:avLst/>
          </a:prstGeom>
          <a:noFill/>
          <a:ln w="28575" cap="flat" cmpd="sng">
            <a:solidFill>
              <a:schemeClr val="dk2"/>
            </a:solidFill>
            <a:prstDash val="solid"/>
            <a:round/>
            <a:headEnd type="none" w="med" len="med"/>
            <a:tailEnd type="triangle" w="med" len="med"/>
          </a:ln>
        </p:spPr>
      </p:cxnSp>
      <p:cxnSp>
        <p:nvCxnSpPr>
          <p:cNvPr id="187" name="Google Shape;187;p32"/>
          <p:cNvCxnSpPr/>
          <p:nvPr/>
        </p:nvCxnSpPr>
        <p:spPr>
          <a:xfrm flipH="1">
            <a:off x="4910925" y="1823525"/>
            <a:ext cx="996600" cy="1132200"/>
          </a:xfrm>
          <a:prstGeom prst="straightConnector1">
            <a:avLst/>
          </a:prstGeom>
          <a:noFill/>
          <a:ln w="28575" cap="flat" cmpd="sng">
            <a:solidFill>
              <a:schemeClr val="dk2"/>
            </a:solidFill>
            <a:prstDash val="solid"/>
            <a:round/>
            <a:headEnd type="none" w="med" len="me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a:spLocks noGrp="1"/>
          </p:cNvSpPr>
          <p:nvPr>
            <p:ph type="title"/>
          </p:nvPr>
        </p:nvSpPr>
        <p:spPr>
          <a:xfrm>
            <a:off x="457200" y="309453"/>
            <a:ext cx="8229600" cy="8574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000"/>
              <a:buNone/>
            </a:pPr>
            <a:r>
              <a:rPr lang="en-US"/>
              <a:t>Conditions with a return Patterns</a:t>
            </a:r>
            <a:endParaRPr/>
          </a:p>
        </p:txBody>
      </p:sp>
      <p:sp>
        <p:nvSpPr>
          <p:cNvPr id="194" name="Google Shape;194;p3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SzPts val="1300"/>
              <a:buNone/>
            </a:pPr>
            <a:fld id="{00000000-1234-1234-1234-123412341234}" type="slidenum">
              <a:rPr lang="en-US">
                <a:solidFill>
                  <a:srgbClr val="3F3F3F"/>
                </a:solidFill>
                <a:latin typeface="Calibri"/>
                <a:ea typeface="Calibri"/>
                <a:cs typeface="Calibri"/>
                <a:sym typeface="Calibri"/>
              </a:rPr>
              <a:t>8</a:t>
            </a:fld>
            <a:endParaRPr>
              <a:solidFill>
                <a:srgbClr val="3F3F3F"/>
              </a:solidFill>
              <a:latin typeface="Calibri"/>
              <a:ea typeface="Calibri"/>
              <a:cs typeface="Calibri"/>
              <a:sym typeface="Calibri"/>
            </a:endParaRPr>
          </a:p>
        </p:txBody>
      </p:sp>
      <p:graphicFrame>
        <p:nvGraphicFramePr>
          <p:cNvPr id="195" name="Google Shape;195;p33"/>
          <p:cNvGraphicFramePr/>
          <p:nvPr>
            <p:extLst>
              <p:ext uri="{D42A27DB-BD31-4B8C-83A1-F6EECF244321}">
                <p14:modId xmlns:p14="http://schemas.microsoft.com/office/powerpoint/2010/main" val="3298358614"/>
              </p:ext>
            </p:extLst>
          </p:nvPr>
        </p:nvGraphicFramePr>
        <p:xfrm>
          <a:off x="1532988" y="1166861"/>
          <a:ext cx="5917550" cy="3525030"/>
        </p:xfrm>
        <a:graphic>
          <a:graphicData uri="http://schemas.openxmlformats.org/drawingml/2006/table">
            <a:tbl>
              <a:tblPr>
                <a:noFill/>
                <a:tableStyleId>{58179034-6E1B-4874-B640-317FED32F570}</a:tableStyleId>
              </a:tblPr>
              <a:tblGrid>
                <a:gridCol w="1951525">
                  <a:extLst>
                    <a:ext uri="{9D8B030D-6E8A-4147-A177-3AD203B41FA5}">
                      <a16:colId xmlns:a16="http://schemas.microsoft.com/office/drawing/2014/main" val="20000"/>
                    </a:ext>
                  </a:extLst>
                </a:gridCol>
                <a:gridCol w="3966025">
                  <a:extLst>
                    <a:ext uri="{9D8B030D-6E8A-4147-A177-3AD203B41FA5}">
                      <a16:colId xmlns:a16="http://schemas.microsoft.com/office/drawing/2014/main" val="20001"/>
                    </a:ext>
                  </a:extLst>
                </a:gridCol>
              </a:tblGrid>
              <a:tr h="365725">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t>Description</a:t>
                      </a:r>
                      <a:endParaRPr sz="1200" b="1" u="none" strike="noStrike" cap="none"/>
                    </a:p>
                  </a:txBody>
                  <a:tcPr marL="91425" marR="91425" marT="91425" marB="9142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200" b="1" u="none" strike="noStrike" cap="none"/>
                        <a:t>Pattern</a:t>
                      </a:r>
                      <a:endParaRPr sz="1200" b="1" u="none" strike="noStrike" cap="none"/>
                    </a:p>
                  </a:txBody>
                  <a:tcPr marL="91425" marR="91425" marT="91425" marB="9142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1282475">
                <a:tc>
                  <a:txBody>
                    <a:bodyPr/>
                    <a:lstStyle/>
                    <a:p>
                      <a:pPr marL="0" marR="0" lvl="0" indent="0" algn="l" rtl="0">
                        <a:lnSpc>
                          <a:spcPct val="100000"/>
                        </a:lnSpc>
                        <a:spcBef>
                          <a:spcPts val="0"/>
                        </a:spcBef>
                        <a:spcAft>
                          <a:spcPts val="0"/>
                        </a:spcAft>
                        <a:buClr>
                          <a:srgbClr val="000000"/>
                        </a:buClr>
                        <a:buSzPts val="1400"/>
                        <a:buFont typeface="Arial"/>
                        <a:buNone/>
                      </a:pPr>
                      <a:r>
                        <a:rPr lang="en-US"/>
                        <a:t>Return within if statements - each possible path must return</a:t>
                      </a:r>
                      <a:endParaRPr sz="1400" u="none" strike="noStrike" cap="none"/>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if (condition1)</a:t>
                      </a:r>
                      <a:endParaRPr sz="1300"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    // code</a:t>
                      </a:r>
                      <a:endParaRPr sz="1300"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a:latin typeface="Courier New"/>
                          <a:ea typeface="Courier New"/>
                          <a:cs typeface="Courier New"/>
                          <a:sym typeface="Courier New"/>
                        </a:rPr>
                        <a:t>    return (answer + 1)</a:t>
                      </a:r>
                      <a:endParaRPr sz="130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else if (condition2)</a:t>
                      </a:r>
                      <a:endParaRPr sz="1300"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u="none" strike="noStrike" cap="none">
                          <a:latin typeface="Courier New"/>
                          <a:ea typeface="Courier New"/>
                          <a:cs typeface="Courier New"/>
                          <a:sym typeface="Courier New"/>
                        </a:rPr>
                        <a:t>    // code</a:t>
                      </a:r>
                      <a:endParaRPr sz="1300"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a:latin typeface="Courier New"/>
                          <a:ea typeface="Courier New"/>
                          <a:cs typeface="Courier New"/>
                          <a:sym typeface="Courier New"/>
                        </a:rPr>
                        <a:t>    return (answer + 2)</a:t>
                      </a:r>
                      <a:endParaRPr sz="130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300">
                          <a:latin typeface="Courier New"/>
                          <a:ea typeface="Courier New"/>
                          <a:cs typeface="Courier New"/>
                          <a:sym typeface="Courier New"/>
                        </a:rPr>
                        <a:t>return (answer + 3)</a:t>
                      </a:r>
                      <a:endParaRPr sz="1300" u="none" strike="noStrike" cap="none">
                        <a:latin typeface="Courier New"/>
                        <a:ea typeface="Courier New"/>
                        <a:cs typeface="Courier New"/>
                        <a:sym typeface="Courier New"/>
                      </a:endParaRPr>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extLst>
                  <a:ext uri="{0D108BD9-81ED-4DB2-BD59-A6C34878D82A}">
                    <a16:rowId xmlns:a16="http://schemas.microsoft.com/office/drawing/2014/main" val="10001"/>
                  </a:ext>
                </a:extLst>
              </a:tr>
              <a:tr h="886225">
                <a:tc>
                  <a:txBody>
                    <a:bodyPr/>
                    <a:lstStyle/>
                    <a:p>
                      <a:pPr marL="0" marR="0" lvl="0" indent="0" algn="l" rtl="0">
                        <a:lnSpc>
                          <a:spcPct val="100000"/>
                        </a:lnSpc>
                        <a:spcBef>
                          <a:spcPts val="0"/>
                        </a:spcBef>
                        <a:spcAft>
                          <a:spcPts val="0"/>
                        </a:spcAft>
                        <a:buClr>
                          <a:srgbClr val="000000"/>
                        </a:buClr>
                        <a:buSzPts val="1400"/>
                        <a:buFont typeface="Arial"/>
                        <a:buNone/>
                      </a:pPr>
                      <a:r>
                        <a:rPr lang="en-US"/>
                        <a:t>Sometimes it’s better to return once at the end</a:t>
                      </a:r>
                      <a:endParaRPr sz="1400" u="none" strike="noStrike" cap="none"/>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100"/>
                        <a:buFont typeface="Arial"/>
                        <a:buNone/>
                      </a:pPr>
                      <a:r>
                        <a:rPr lang="en-US" sz="1300" dirty="0">
                          <a:solidFill>
                            <a:schemeClr val="dk1"/>
                          </a:solidFill>
                          <a:latin typeface="Courier New"/>
                          <a:ea typeface="Courier New"/>
                          <a:cs typeface="Courier New"/>
                          <a:sym typeface="Courier New"/>
                        </a:rPr>
                        <a:t>answer += 3</a:t>
                      </a:r>
                      <a:endParaRPr sz="1300"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u="none" strike="noStrike" cap="none" dirty="0">
                          <a:solidFill>
                            <a:schemeClr val="dk1"/>
                          </a:solidFill>
                          <a:latin typeface="Courier New"/>
                          <a:ea typeface="Courier New"/>
                          <a:cs typeface="Courier New"/>
                          <a:sym typeface="Courier New"/>
                        </a:rPr>
                        <a:t>if (condition1)</a:t>
                      </a:r>
                      <a:endParaRPr sz="1300" u="none" strike="noStrike" cap="none"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u="none" strike="noStrike" cap="none" dirty="0">
                          <a:solidFill>
                            <a:schemeClr val="dk1"/>
                          </a:solidFill>
                          <a:latin typeface="Courier New"/>
                          <a:ea typeface="Courier New"/>
                          <a:cs typeface="Courier New"/>
                          <a:sym typeface="Courier New"/>
                        </a:rPr>
                        <a:t>    // code</a:t>
                      </a:r>
                      <a:endParaRPr sz="1300" u="none" strike="noStrike" cap="none"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dirty="0">
                          <a:solidFill>
                            <a:schemeClr val="dk1"/>
                          </a:solidFill>
                          <a:latin typeface="Courier New"/>
                          <a:ea typeface="Courier New"/>
                          <a:cs typeface="Courier New"/>
                          <a:sym typeface="Courier New"/>
                        </a:rPr>
                        <a:t>    answer -=2</a:t>
                      </a:r>
                      <a:endParaRPr sz="1300"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u="none" strike="noStrike" cap="none" dirty="0">
                          <a:solidFill>
                            <a:schemeClr val="dk1"/>
                          </a:solidFill>
                          <a:latin typeface="Courier New"/>
                          <a:ea typeface="Courier New"/>
                          <a:cs typeface="Courier New"/>
                          <a:sym typeface="Courier New"/>
                        </a:rPr>
                        <a:t>else if (condition2)</a:t>
                      </a:r>
                      <a:endParaRPr sz="1300" u="none" strike="noStrike" cap="none"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u="none" strike="noStrike" cap="none" dirty="0">
                          <a:solidFill>
                            <a:schemeClr val="dk1"/>
                          </a:solidFill>
                          <a:latin typeface="Courier New"/>
                          <a:ea typeface="Courier New"/>
                          <a:cs typeface="Courier New"/>
                          <a:sym typeface="Courier New"/>
                        </a:rPr>
                        <a:t>    // code</a:t>
                      </a:r>
                      <a:endParaRPr sz="1300" u="none" strike="noStrike" cap="none"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dirty="0">
                          <a:solidFill>
                            <a:schemeClr val="dk1"/>
                          </a:solidFill>
                          <a:latin typeface="Courier New"/>
                          <a:ea typeface="Courier New"/>
                          <a:cs typeface="Courier New"/>
                          <a:sym typeface="Courier New"/>
                        </a:rPr>
                        <a:t>    answer -=1</a:t>
                      </a:r>
                      <a:endParaRPr sz="1300"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300" dirty="0">
                          <a:solidFill>
                            <a:schemeClr val="dk1"/>
                          </a:solidFill>
                          <a:latin typeface="Courier New"/>
                          <a:ea typeface="Courier New"/>
                          <a:cs typeface="Courier New"/>
                          <a:sym typeface="Courier New"/>
                        </a:rPr>
                        <a:t>return (answer)</a:t>
                      </a:r>
                      <a:endParaRPr sz="1300" dirty="0">
                        <a:solidFill>
                          <a:schemeClr val="dk1"/>
                        </a:solidFill>
                        <a:latin typeface="Courier New"/>
                        <a:ea typeface="Courier New"/>
                        <a:cs typeface="Courier New"/>
                        <a:sym typeface="Courier New"/>
                      </a:endParaRPr>
                    </a:p>
                  </a:txBody>
                  <a:tcPr marL="90050" marR="90050" marT="46875" marB="46875">
                    <a:lnL w="28575" cap="flat" cmpd="sng">
                      <a:solidFill>
                        <a:srgbClr val="BF5700"/>
                      </a:solidFill>
                      <a:prstDash val="solid"/>
                      <a:round/>
                      <a:headEnd type="none" w="sm" len="sm"/>
                      <a:tailEnd type="none" w="sm" len="sm"/>
                    </a:lnL>
                    <a:lnR w="28575" cap="flat" cmpd="sng">
                      <a:solidFill>
                        <a:srgbClr val="BF5700"/>
                      </a:solidFill>
                      <a:prstDash val="solid"/>
                      <a:round/>
                      <a:headEnd type="none" w="sm" len="sm"/>
                      <a:tailEnd type="none" w="sm" len="sm"/>
                    </a:lnR>
                    <a:lnT w="28575" cap="flat" cmpd="sng">
                      <a:solidFill>
                        <a:srgbClr val="BF5700"/>
                      </a:solidFill>
                      <a:prstDash val="solid"/>
                      <a:round/>
                      <a:headEnd type="none" w="sm" len="sm"/>
                      <a:tailEnd type="none" w="sm" len="sm"/>
                    </a:lnT>
                    <a:lnB w="28575" cap="flat" cmpd="sng">
                      <a:solidFill>
                        <a:srgbClr val="BF57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4"/>
          <p:cNvSpPr txBox="1">
            <a:spLocks noGrp="1"/>
          </p:cNvSpPr>
          <p:nvPr>
            <p:ph type="body" idx="1"/>
          </p:nvPr>
        </p:nvSpPr>
        <p:spPr>
          <a:xfrm>
            <a:off x="2766225" y="1754250"/>
            <a:ext cx="5920500" cy="29322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a:t>Demo1() and Demo2()</a:t>
            </a:r>
            <a:endParaRPr/>
          </a:p>
          <a:p>
            <a:pPr marL="0" lvl="0" indent="0" algn="l" rtl="0">
              <a:spcBef>
                <a:spcPts val="360"/>
              </a:spcBef>
              <a:spcAft>
                <a:spcPts val="0"/>
              </a:spcAft>
              <a:buNone/>
            </a:pPr>
            <a:r>
              <a:rPr lang="en-US"/>
              <a:t>Common Errors</a:t>
            </a:r>
            <a:endParaRPr/>
          </a:p>
        </p:txBody>
      </p:sp>
      <p:sp>
        <p:nvSpPr>
          <p:cNvPr id="202" name="Google Shape;202;p34"/>
          <p:cNvSpPr/>
          <p:nvPr/>
        </p:nvSpPr>
        <p:spPr>
          <a:xfrm>
            <a:off x="707650" y="1754250"/>
            <a:ext cx="1457100" cy="1362600"/>
          </a:xfrm>
          <a:prstGeom prst="ellipse">
            <a:avLst/>
          </a:prstGeom>
          <a:solidFill>
            <a:srgbClr val="1F497D"/>
          </a:solidFill>
          <a:ln w="9525" cap="flat" cmpd="sng">
            <a:solidFill>
              <a:srgbClr val="1F497D"/>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b="1">
                <a:solidFill>
                  <a:srgbClr val="FFFFFF"/>
                </a:solidFill>
              </a:rPr>
              <a:t>Demo</a:t>
            </a:r>
            <a:endParaRPr sz="1800" b="1">
              <a:solidFill>
                <a:srgbClr val="FFFFFF"/>
              </a:solidFill>
            </a:endParaRPr>
          </a:p>
        </p:txBody>
      </p:sp>
    </p:spTree>
  </p:cSld>
  <p:clrMapOvr>
    <a:masterClrMapping/>
  </p:clrMapOvr>
</p:sld>
</file>

<file path=ppt/theme/theme1.xml><?xml version="1.0" encoding="utf-8"?>
<a:theme xmlns:a="http://schemas.openxmlformats.org/drawingml/2006/main"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1866</Words>
  <Application>Microsoft Macintosh PowerPoint</Application>
  <PresentationFormat>On-screen Show (16:9)</PresentationFormat>
  <Paragraphs>321</Paragraphs>
  <Slides>29</Slides>
  <Notes>29</Notes>
  <HiddenSlides>1</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29</vt:i4>
      </vt:variant>
    </vt:vector>
  </HeadingPairs>
  <TitlesOfParts>
    <vt:vector size="41" baseType="lpstr">
      <vt:lpstr>Arial</vt:lpstr>
      <vt:lpstr>Arial Black</vt:lpstr>
      <vt:lpstr>Calibri</vt:lpstr>
      <vt:lpstr>Comfortaa</vt:lpstr>
      <vt:lpstr>Courier New</vt:lpstr>
      <vt:lpstr>Dancing Script</vt:lpstr>
      <vt:lpstr>Tahoma</vt:lpstr>
      <vt:lpstr>Times New Roman</vt:lpstr>
      <vt:lpstr>Verdana</vt:lpstr>
      <vt:lpstr>16-9 White Backgroud</vt:lpstr>
      <vt:lpstr>16-9 White Backgroud</vt:lpstr>
      <vt:lpstr>16-9 White Backgroud</vt:lpstr>
      <vt:lpstr>Welcome!</vt:lpstr>
      <vt:lpstr>PowerPoint Presentation</vt:lpstr>
      <vt:lpstr>Announcements - Getting This Done!</vt:lpstr>
      <vt:lpstr>PowerPoint Presentation</vt:lpstr>
      <vt:lpstr>Catch Up</vt:lpstr>
      <vt:lpstr>PowerPoint Presentation</vt:lpstr>
      <vt:lpstr>Conditions in a Sequence Patterns</vt:lpstr>
      <vt:lpstr>Conditions with a return Patterns</vt:lpstr>
      <vt:lpstr>PowerPoint Presentation</vt:lpstr>
      <vt:lpstr>More on Logic Expressions</vt:lpstr>
      <vt:lpstr>PowerPoint Presentation</vt:lpstr>
      <vt:lpstr>Solution A</vt:lpstr>
      <vt:lpstr>Solution B</vt:lpstr>
      <vt:lpstr>PowerPoint Presentation</vt:lpstr>
      <vt:lpstr>Char Primitive Type</vt:lpstr>
      <vt:lpstr>Comparing Char Values</vt:lpstr>
      <vt:lpstr>ASCII Table</vt:lpstr>
      <vt:lpstr>PowerPoint Presentation</vt:lpstr>
      <vt:lpstr>char vs. int</vt:lpstr>
      <vt:lpstr>char vs. String</vt:lpstr>
      <vt:lpstr>PowerPoint Presentation</vt:lpstr>
      <vt:lpstr>Formatting with printf</vt:lpstr>
      <vt:lpstr>Formatting with printf()</vt:lpstr>
      <vt:lpstr>Making Columns with printf()</vt:lpstr>
      <vt:lpstr>Defining Precision with printf()</vt:lpstr>
      <vt:lpstr>PowerPoint Presentation</vt:lpstr>
      <vt:lpstr>Remember</vt:lpstr>
      <vt:lpstr>UT NEWS</vt:lpstr>
      <vt:lpstr>Pattern - Loop Accumulator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cp:lastModifiedBy>Morales, Abdon</cp:lastModifiedBy>
  <cp:revision>1</cp:revision>
  <dcterms:modified xsi:type="dcterms:W3CDTF">2024-02-22T05:31:14Z</dcterms:modified>
</cp:coreProperties>
</file>